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E57AC-4285-4321-8E42-3BA3F1C5D27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A1587-CF3D-4CEB-BE35-59AF58B35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CDCE-C163-496D-AC78-4361D7F59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1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3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3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4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5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7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FA5C-0B69-4FEF-B0CE-E6DCAE7C40B8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7D02-92D2-4737-8577-E4C21658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사각형: 둥근 모서리 25">
            <a:extLst>
              <a:ext uri="{FF2B5EF4-FFF2-40B4-BE49-F238E27FC236}">
                <a16:creationId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2855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회사소개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1919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95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2535268" y="134076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1-1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회사 개요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567608" y="1916832"/>
            <a:ext cx="0" cy="23042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부제목 2"/>
          <p:cNvSpPr txBox="1">
            <a:spLocks/>
          </p:cNvSpPr>
          <p:nvPr/>
        </p:nvSpPr>
        <p:spPr>
          <a:xfrm>
            <a:off x="2783632" y="227687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783632" y="263691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법인등록번호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2783632" y="299695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 표  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783632" y="33569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주사무소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2783632" y="37170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      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2783632" y="1916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  사  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4972676" y="1925216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주식회사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피아이씨파트너스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972676" y="227687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  비  중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4972676" y="263691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  비  중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부제목 2"/>
          <p:cNvSpPr txBox="1">
            <a:spLocks/>
          </p:cNvSpPr>
          <p:nvPr/>
        </p:nvSpPr>
        <p:spPr>
          <a:xfrm>
            <a:off x="4972676" y="299695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길  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972676" y="3356992"/>
            <a:ext cx="4651716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서울 강남구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테헤란로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419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강남파이낸스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프라자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4972676" y="3717032"/>
            <a:ext cx="4651716" cy="64807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온라인 서비스업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전자상거래업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빅데이터분석업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웹사이트구축업 및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호스팅서비스업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2535268" y="442872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1-2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기술확보 노력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2783632" y="50047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2019. 10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972676" y="5013176"/>
            <a:ext cx="5371796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 전자계약 중계방법 특허 출원  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( 2020. 8.18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특허결정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67608" y="5013176"/>
            <a:ext cx="0" cy="14401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부제목 2"/>
          <p:cNvSpPr txBox="1">
            <a:spLocks/>
          </p:cNvSpPr>
          <p:nvPr/>
        </p:nvSpPr>
        <p:spPr>
          <a:xfrm>
            <a:off x="2783632" y="5364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2019. 11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972676" y="5373216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부동산거래플랫폼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및 검색 방법 특허출원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2783632" y="573325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2019. 12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4972676" y="574164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플랫폼 검색 방법 및 보안체계  특허출원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2783632" y="609329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2020. 09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4972676" y="610168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법인설립 및 기술연구소 설립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8184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1524001" y="6525344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6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사각형: 둥근 모서리 25">
            <a:extLst>
              <a:ext uri="{FF2B5EF4-FFF2-40B4-BE49-F238E27FC236}">
                <a16:creationId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2855640" y="548680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회사소개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1919536" y="404665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95600" y="1108689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2535268" y="134076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1-4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기술진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67608" y="2060848"/>
            <a:ext cx="0" cy="201622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278363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길  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278363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종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78363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명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78363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박  선  화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8363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       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535268" y="4428728"/>
            <a:ext cx="21205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1-5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추진계획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783632" y="500479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2020.  09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4972676" y="5013176"/>
            <a:ext cx="5371796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법인설립 및  부설기술연구소 설립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567608" y="5080992"/>
            <a:ext cx="0" cy="12283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2783632" y="5364832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2020.  12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4972676" y="5373216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웹프로그램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2783632" y="573325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2021. 04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4972676" y="574164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벤처기업 인증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2783632" y="6093296"/>
            <a:ext cx="1609124" cy="28803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2021. 06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972676" y="6101680"/>
            <a:ext cx="4507700" cy="279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전용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상용화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상업화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422379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  E  O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22379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    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422379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   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422379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   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22379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     책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6395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      계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66395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      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66395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정보통신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66395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디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자 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부제목 2"/>
          <p:cNvSpPr txBox="1">
            <a:spLocks/>
          </p:cNvSpPr>
          <p:nvPr/>
        </p:nvSpPr>
        <p:spPr>
          <a:xfrm>
            <a:off x="566395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      공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7104112" y="2492896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경영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7104112" y="2924944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7104112" y="3356992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7104112" y="3789040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웹디자인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7104112" y="2060848"/>
            <a:ext cx="1296144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8544272" y="2492896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국토교통부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8544272" y="2924944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삼성전자연구소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8544272" y="3356992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㈜서  원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8544272" y="3789040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㈜미스터블루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8544272" y="2060848"/>
            <a:ext cx="1728192" cy="28803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    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8184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57" name="부제목 2"/>
          <p:cNvSpPr txBox="1">
            <a:spLocks/>
          </p:cNvSpPr>
          <p:nvPr/>
        </p:nvSpPr>
        <p:spPr>
          <a:xfrm>
            <a:off x="1482420" y="6530415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4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495600" y="9003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1460086" y="1"/>
            <a:ext cx="9243279" cy="6857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2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:a16="http://schemas.microsoft.com/office/drawing/2014/main" id="{9754B07F-7461-49BF-BAA2-37EFF0728EE6}"/>
              </a:ext>
            </a:extLst>
          </p:cNvPr>
          <p:cNvSpPr/>
          <p:nvPr/>
        </p:nvSpPr>
        <p:spPr>
          <a:xfrm>
            <a:off x="3008040" y="476671"/>
            <a:ext cx="2580780" cy="43408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사업성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FA4A22-ACDB-4BA4-A11D-2421F92478F9}"/>
              </a:ext>
            </a:extLst>
          </p:cNvPr>
          <p:cNvSpPr/>
          <p:nvPr/>
        </p:nvSpPr>
        <p:spPr>
          <a:xfrm>
            <a:off x="2071936" y="332656"/>
            <a:ext cx="864096" cy="704024"/>
          </a:xfrm>
          <a:prstGeom prst="ellipse">
            <a:avLst/>
          </a:prstGeom>
          <a:solidFill>
            <a:srgbClr val="0000CC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48000" y="1052735"/>
            <a:ext cx="8172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2495600" y="1196752"/>
            <a:ext cx="2664296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5-3  </a:t>
            </a:r>
            <a:r>
              <a:rPr lang="ko-KR" altLang="en-US" sz="1800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사업 경쟁력</a:t>
            </a:r>
            <a:endParaRPr lang="ko-KR" altLang="en-US" sz="18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495600" y="2276872"/>
            <a:ext cx="4019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5379176" y="2276872"/>
            <a:ext cx="4968552" cy="936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맑은 고딕"/>
                <a:ea typeface="맑은 고딕"/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단계의 보안체계 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–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안면인식 기술 활용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계약 실행과 관련한 무한책임제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보증사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은행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 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도입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가상계좌을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활용한 결재방식  채택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자동대출 연계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2770148" y="1700808"/>
            <a:ext cx="667307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8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ko-KR" altLang="en-US" sz="1800" b="1" dirty="0" err="1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프롭테크시대의</a:t>
            </a:r>
            <a:r>
              <a:rPr lang="ko-KR" altLang="en-US" sz="18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시장 선점 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786889" y="2278120"/>
            <a:ext cx="733524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3650985" y="2278119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거래의 안전성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5391472" y="3377343"/>
            <a:ext cx="4968552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동영상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업로드를 통한  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VR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서비스로  물건 탐방 갈증 해소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중개사 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개입없이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자유 의사대로 계약 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관심물건 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등록시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SNS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을 통한 정보 수신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(AI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 포함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서비스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때와 장소를 가리지 않는  유동적 환경에서 서비스 실현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799185" y="3387483"/>
            <a:ext cx="721229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3663281" y="3387483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거래의 편리성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930FECD6-0E1D-477C-93A5-C482617CB1AD}"/>
              </a:ext>
            </a:extLst>
          </p:cNvPr>
          <p:cNvSpPr txBox="1">
            <a:spLocks/>
          </p:cNvSpPr>
          <p:nvPr/>
        </p:nvSpPr>
        <p:spPr>
          <a:xfrm>
            <a:off x="5375920" y="4797152"/>
            <a:ext cx="4968552" cy="1224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호스팅으로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중개사무소 개설 활성화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카페</a:t>
            </a:r>
            <a:r>
              <a:rPr lang="en-US" altLang="ko-KR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24)</a:t>
            </a: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플렛폼에서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계약에 필요한 각종 서식 다운 사용 및 전자결재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중개사 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플렛폼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앱에서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자가광고로 차별화 시도</a:t>
            </a:r>
            <a:endParaRPr lang="en-US" altLang="ko-KR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●</a:t>
            </a:r>
            <a:r>
              <a:rPr lang="ko-KR" altLang="en-US" sz="1200" b="1" dirty="0">
                <a:solidFill>
                  <a:schemeClr val="bg1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공유사무실 및 중개법인  운영으로 시장의 인식 전환 유도</a:t>
            </a: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endParaRPr lang="ko-KR" altLang="en-US" sz="1200" b="1" dirty="0">
              <a:solidFill>
                <a:schemeClr val="bg1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765604" y="4797154"/>
            <a:ext cx="736781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3629700" y="4797153"/>
            <a:ext cx="1364896" cy="5244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중개사법 관련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2783632" y="6172516"/>
            <a:ext cx="7055637" cy="42483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『 </a:t>
            </a:r>
            <a:r>
              <a:rPr lang="en-US" altLang="ko-KR" sz="24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irst  </a:t>
            </a:r>
            <a:r>
              <a:rPr lang="en-US" altLang="ko-KR" sz="24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over       </a:t>
            </a:r>
            <a:r>
              <a:rPr lang="en-US" altLang="ko-KR" sz="24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ast  </a:t>
            </a:r>
            <a:r>
              <a:rPr lang="en-US" altLang="ko-KR" sz="24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ollower</a:t>
            </a:r>
            <a:r>
              <a:rPr lang="ko-KR" altLang="en-US" sz="1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』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9B42E950-25F4-4184-8CEC-1AB248AC4F51}"/>
              </a:ext>
            </a:extLst>
          </p:cNvPr>
          <p:cNvSpPr txBox="1">
            <a:spLocks/>
          </p:cNvSpPr>
          <p:nvPr/>
        </p:nvSpPr>
        <p:spPr>
          <a:xfrm>
            <a:off x="8184232" y="-3588"/>
            <a:ext cx="2483768" cy="204126"/>
          </a:xfrm>
          <a:prstGeom prst="rect">
            <a:avLst/>
          </a:prstGeom>
          <a:solidFill>
            <a:srgbClr val="FFFF00"/>
          </a:solidFill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ulic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nfinit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ompany  </a:t>
            </a:r>
            <a:r>
              <a:rPr lang="en-US" altLang="ko-KR" sz="800" b="1" dirty="0" err="1">
                <a:solidFill>
                  <a:srgbClr val="FF0000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p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atnerS</a:t>
            </a:r>
            <a:r>
              <a:rPr lang="en-US" altLang="ko-KR" sz="800" b="1" dirty="0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  </a:t>
            </a:r>
            <a:r>
              <a:rPr lang="en-US" altLang="ko-KR" sz="800" b="1" dirty="0" err="1">
                <a:solidFill>
                  <a:srgbClr val="274FA4"/>
                </a:solidFill>
                <a:latin typeface="Bahnschrift Condensed" panose="020B0502040204020203" pitchFamily="34" charset="0"/>
                <a:ea typeface="맑은 고딕" panose="020B0503020000020004" pitchFamily="50" charset="-127"/>
              </a:rPr>
              <a:t>co.lTd</a:t>
            </a:r>
            <a:endParaRPr lang="ko-KR" altLang="en-US" sz="800" b="1" dirty="0">
              <a:solidFill>
                <a:srgbClr val="274FA4"/>
              </a:solidFill>
              <a:latin typeface="Bahnschrift Condensed" panose="020B0502040204020203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460057" y="6530415"/>
            <a:ext cx="1179033" cy="332657"/>
          </a:xfrm>
          <a:prstGeom prst="rect">
            <a:avLst/>
          </a:prstGeom>
          <a:solidFill>
            <a:srgbClr val="3201AB"/>
          </a:solidFill>
          <a:ln w="31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WITH 1472</a:t>
            </a:r>
            <a:endParaRPr lang="ko-KR" altLang="en-US" sz="1200" b="1" dirty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324</Words>
  <Application>Microsoft Office PowerPoint</Application>
  <PresentationFormat>와이드스크린</PresentationFormat>
  <Paragraphs>91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Arial</vt:lpstr>
      <vt:lpstr>Bahnschrift Condensed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AFFINITY7</dc:creator>
  <cp:lastModifiedBy>AFFINITY7</cp:lastModifiedBy>
  <cp:revision>2</cp:revision>
  <dcterms:created xsi:type="dcterms:W3CDTF">2020-11-10T05:07:50Z</dcterms:created>
  <dcterms:modified xsi:type="dcterms:W3CDTF">2020-11-10T05:16:24Z</dcterms:modified>
</cp:coreProperties>
</file>