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85753"/>
            <a:ext cx="9144000" cy="1124210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주간 업무 보고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</a:t>
            </a:r>
            <a:r>
              <a:rPr lang="en-US" altLang="ko-KR" dirty="0"/>
              <a:t>.</a:t>
            </a:r>
            <a:r>
              <a:rPr lang="en-US" altLang="ko-KR" dirty="0" smtClean="0"/>
              <a:t> 11.23 ~11.27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16" y="0"/>
            <a:ext cx="9700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0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주간 업무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업무 보고</dc:title>
  <dc:creator>AFFINITY7</dc:creator>
  <cp:lastModifiedBy>AFFINITY7</cp:lastModifiedBy>
  <cp:revision>3</cp:revision>
  <dcterms:created xsi:type="dcterms:W3CDTF">2020-11-27T03:21:02Z</dcterms:created>
  <dcterms:modified xsi:type="dcterms:W3CDTF">2020-11-27T03:34:31Z</dcterms:modified>
</cp:coreProperties>
</file>