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7" r:id="rId2"/>
    <p:sldId id="468" r:id="rId3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MankSans" panose="020B0600000101010101"/>
      <p:regular r:id="rId8"/>
      <p:italic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Gidole" panose="020B0604020202020204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7F7F7F"/>
    <a:srgbClr val="00B0F0"/>
    <a:srgbClr val="5471CC"/>
    <a:srgbClr val="2C57CE"/>
    <a:srgbClr val="A8BAEC"/>
    <a:srgbClr val="0070C0"/>
    <a:srgbClr val="D0DAE1"/>
    <a:srgbClr val="81C181"/>
    <a:srgbClr val="90C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1" autoAdjust="0"/>
    <p:restoredTop sz="96391" autoAdjust="0"/>
  </p:normalViewPr>
  <p:slideViewPr>
    <p:cSldViewPr>
      <p:cViewPr>
        <p:scale>
          <a:sx n="125" d="100"/>
          <a:sy n="125" d="100"/>
        </p:scale>
        <p:origin x="576" y="-144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구름 2"/>
          <p:cNvSpPr/>
          <p:nvPr/>
        </p:nvSpPr>
        <p:spPr>
          <a:xfrm>
            <a:off x="4813012" y="2204864"/>
            <a:ext cx="3168352" cy="2304256"/>
          </a:xfrm>
          <a:prstGeom prst="cloud">
            <a:avLst/>
          </a:prstGeom>
          <a:solidFill>
            <a:srgbClr val="92D05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</a:t>
            </a: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SERVER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구름 31"/>
          <p:cNvSpPr/>
          <p:nvPr/>
        </p:nvSpPr>
        <p:spPr>
          <a:xfrm>
            <a:off x="5126670" y="2365428"/>
            <a:ext cx="2707154" cy="1968839"/>
          </a:xfrm>
          <a:prstGeom prst="cloud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</a:t>
            </a:r>
          </a:p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SERVER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사용 전자 계약 진행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PROCESS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배지 5"/>
          <p:cNvSpPr/>
          <p:nvPr/>
        </p:nvSpPr>
        <p:spPr>
          <a:xfrm>
            <a:off x="5569096" y="4653136"/>
            <a:ext cx="1656184" cy="1440160"/>
          </a:xfrm>
          <a:prstGeom prst="plaque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BANK</a:t>
            </a: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십자형 8"/>
          <p:cNvSpPr/>
          <p:nvPr/>
        </p:nvSpPr>
        <p:spPr>
          <a:xfrm>
            <a:off x="996588" y="3291816"/>
            <a:ext cx="1080120" cy="1080120"/>
          </a:xfrm>
          <a:prstGeom prst="plus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중개자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996588" y="4953360"/>
            <a:ext cx="1080120" cy="1080120"/>
          </a:xfrm>
          <a:prstGeom prst="plus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매수자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936161">
            <a:off x="2171494" y="2501271"/>
            <a:ext cx="2804253" cy="133367"/>
          </a:xfrm>
          <a:prstGeom prst="rightArrow">
            <a:avLst/>
          </a:prstGeom>
          <a:solidFill>
            <a:srgbClr val="90CCA4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9880260">
            <a:off x="2048199" y="4712110"/>
            <a:ext cx="3037740" cy="151953"/>
          </a:xfrm>
          <a:prstGeom prst="rightArrow">
            <a:avLst/>
          </a:prstGeom>
          <a:solidFill>
            <a:srgbClr val="90CCA4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flipV="1">
            <a:off x="2148716" y="3717032"/>
            <a:ext cx="2664296" cy="131850"/>
          </a:xfrm>
          <a:prstGeom prst="rightArrow">
            <a:avLst/>
          </a:prstGeom>
          <a:solidFill>
            <a:srgbClr val="90CCA4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223866" y="5584701"/>
            <a:ext cx="3256882" cy="156740"/>
          </a:xfrm>
          <a:prstGeom prst="rightArrow">
            <a:avLst/>
          </a:prstGeom>
          <a:solidFill>
            <a:srgbClr val="92D05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9840416" y="1652638"/>
            <a:ext cx="1512168" cy="439248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28448" y="167656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행정기관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45094" y="2475850"/>
            <a:ext cx="902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     청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    청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  청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 자 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안 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 토 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197388" y="3356992"/>
            <a:ext cx="1296144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405300" y="5589240"/>
            <a:ext cx="216024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9027" y="1277801"/>
            <a:ext cx="1098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등록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0497" y="3038201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 물건 등록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4193" y="4724408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3620" y="5069836"/>
            <a:ext cx="1098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서류접수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계좌 발급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꺾인 연결선 10"/>
          <p:cNvCxnSpPr>
            <a:stCxn id="6" idx="2"/>
          </p:cNvCxnSpPr>
          <p:nvPr/>
        </p:nvCxnSpPr>
        <p:spPr>
          <a:xfrm rot="5400000" flipH="1">
            <a:off x="1692088" y="1388196"/>
            <a:ext cx="3924436" cy="5485764"/>
          </a:xfrm>
          <a:prstGeom prst="bentConnector4">
            <a:avLst>
              <a:gd name="adj1" fmla="val -5825"/>
              <a:gd name="adj2" fmla="val 104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3620" y="611420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계좌 발급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076708" y="1916832"/>
            <a:ext cx="776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4396" y="162789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발급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꺾인 연결선 29"/>
          <p:cNvCxnSpPr>
            <a:stCxn id="10" idx="2"/>
            <a:endCxn id="13" idx="3"/>
          </p:cNvCxnSpPr>
          <p:nvPr/>
        </p:nvCxnSpPr>
        <p:spPr>
          <a:xfrm rot="16200000" flipH="1">
            <a:off x="6060751" y="1509377"/>
            <a:ext cx="11646" cy="9059852"/>
          </a:xfrm>
          <a:prstGeom prst="bentConnector3">
            <a:avLst>
              <a:gd name="adj1" fmla="val 4376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64396" y="623026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발급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7546" y="5164083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 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발급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800" y="2639525"/>
            <a:ext cx="14093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강력 보안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ISP/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 인증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관련 서류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지원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메신저 지원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지원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봇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66200" y="3030372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 서류 발급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십자형 6"/>
          <p:cNvSpPr/>
          <p:nvPr/>
        </p:nvSpPr>
        <p:spPr>
          <a:xfrm>
            <a:off x="996588" y="1630273"/>
            <a:ext cx="1080120" cy="1080120"/>
          </a:xfrm>
          <a:prstGeom prst="plus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매도자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배지 40"/>
          <p:cNvSpPr/>
          <p:nvPr/>
        </p:nvSpPr>
        <p:spPr>
          <a:xfrm>
            <a:off x="5639201" y="4706698"/>
            <a:ext cx="1523879" cy="1325112"/>
          </a:xfrm>
          <a:prstGeom prst="plaqu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BANK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11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8975043" y="2551524"/>
            <a:ext cx="2952329" cy="274087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837040" y="2690458"/>
            <a:ext cx="216024" cy="4854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7983" y="378350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</p:spPr>
        <p:txBody>
          <a:bodyPr>
            <a:normAutofit/>
          </a:bodyPr>
          <a:lstStyle/>
          <a:p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사용 전자 계약 진행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PROCESS</a:t>
            </a:r>
            <a:endParaRPr lang="en-US" altLang="ko-KR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188640"/>
            <a:ext cx="662858" cy="523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7983" y="3165824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7983" y="2548140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47042" y="2551524"/>
            <a:ext cx="2952329" cy="16320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43929" y="4543064"/>
            <a:ext cx="2955441" cy="74933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68856" y="2684014"/>
            <a:ext cx="2016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SERVER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46915" y="2850731"/>
            <a:ext cx="143421" cy="14342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84668" y="2770792"/>
            <a:ext cx="192559" cy="14342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729624" y="2776082"/>
            <a:ext cx="255762" cy="19049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734041" y="2871330"/>
            <a:ext cx="246929" cy="14769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77227" y="2850731"/>
            <a:ext cx="144016" cy="12858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50591" y="3193351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강력 보안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ISP/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 인증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관련 서류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59211" y="3197855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메신저 지원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지원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</a:t>
            </a:r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빌더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52477" y="4667562"/>
            <a:ext cx="184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BANK SERVER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37999" y="4786398"/>
            <a:ext cx="444162" cy="195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08315" y="4745377"/>
            <a:ext cx="444162" cy="19598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89963" y="47011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$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845345" y="4763387"/>
            <a:ext cx="152450" cy="15245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073800" y="274819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행정기관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57776" y="2716257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958435" y="2716257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857776" y="2806823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958435" y="2806823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857776" y="2895665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958435" y="2895665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857776" y="2986231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958435" y="2986231"/>
            <a:ext cx="73893" cy="7389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279174" y="3356119"/>
            <a:ext cx="58541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     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     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     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 자 체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안 부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 토 부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/>
          <p:cNvCxnSpPr>
            <a:stCxn id="4" idx="3"/>
          </p:cNvCxnSpPr>
          <p:nvPr/>
        </p:nvCxnSpPr>
        <p:spPr>
          <a:xfrm>
            <a:off x="1830338" y="3983563"/>
            <a:ext cx="24182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815083" y="3365879"/>
            <a:ext cx="240870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845592" y="2748195"/>
            <a:ext cx="240870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61342" y="3737342"/>
            <a:ext cx="2028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매물 등록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08818" y="3134565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 물건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7058" y="253898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127448" y="4221088"/>
            <a:ext cx="0" cy="22322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27448" y="6453336"/>
            <a:ext cx="91450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0272464" y="5517232"/>
            <a:ext cx="0" cy="9361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19936" y="6211267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발급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959211" y="5445224"/>
            <a:ext cx="0" cy="4320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1487488" y="5877272"/>
            <a:ext cx="44717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1487488" y="4221088"/>
            <a:ext cx="0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062127" y="5639537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계좌 발급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1343472" y="2142015"/>
            <a:ext cx="0" cy="4061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343472" y="2132856"/>
            <a:ext cx="87849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0128448" y="2132856"/>
            <a:ext cx="0" cy="2880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19936" y="188871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발급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5" name="직선 연결선 104"/>
          <p:cNvCxnSpPr>
            <a:stCxn id="11" idx="1"/>
          </p:cNvCxnSpPr>
          <p:nvPr/>
        </p:nvCxnSpPr>
        <p:spPr>
          <a:xfrm flipH="1">
            <a:off x="479376" y="2748195"/>
            <a:ext cx="4786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79376" y="2748195"/>
            <a:ext cx="0" cy="2229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79376" y="4978112"/>
            <a:ext cx="376924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47528" y="4717472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서류접수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발급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7536160" y="3380786"/>
            <a:ext cx="129614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593365" y="3130756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 서류 발급 요청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7536160" y="4869160"/>
            <a:ext cx="129614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849846" y="4501058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 인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서류 발급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0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16182</TotalTime>
  <Words>213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굴림체</vt:lpstr>
      <vt:lpstr>MankSans</vt:lpstr>
      <vt:lpstr>나눔바른고딕</vt:lpstr>
      <vt:lpstr>Gidole</vt:lpstr>
      <vt:lpstr>Arial</vt:lpstr>
      <vt:lpstr>Office 테마</vt:lpstr>
      <vt:lpstr>Company Introduction </vt:lpstr>
      <vt:lpstr>Company Introduction </vt:lpstr>
    </vt:vector>
  </TitlesOfParts>
  <Manager>DocsTemplates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821082600509</cp:lastModifiedBy>
  <cp:revision>172</cp:revision>
  <dcterms:created xsi:type="dcterms:W3CDTF">2010-02-01T08:03:16Z</dcterms:created>
  <dcterms:modified xsi:type="dcterms:W3CDTF">2021-01-13T09:45:21Z</dcterms:modified>
  <cp:category>www.docstemplates.com</cp:category>
</cp:coreProperties>
</file>