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6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4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BBA1-3E6D-40B1-9A64-6CB0A5718F55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CD19-F745-4284-B94C-E539667EF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1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2005158" y="3744619"/>
            <a:ext cx="8144789" cy="2435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05157" y="1365029"/>
            <a:ext cx="8137735" cy="23192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2164938" y="1357345"/>
            <a:ext cx="5544616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비대면 전자계약 </a:t>
            </a:r>
            <a:r>
              <a:rPr lang="ko-KR" altLang="en-US" sz="3500" b="1" dirty="0" err="1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플렛폼</a:t>
            </a: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서비스</a:t>
            </a:r>
            <a:endParaRPr lang="ko-KR" altLang="en-US" sz="3500" b="1" dirty="0">
              <a:solidFill>
                <a:srgbClr val="9CE81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81221" y="1589190"/>
            <a:ext cx="7566298" cy="1544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3" name="부제목 2"/>
          <p:cNvSpPr txBox="1">
            <a:spLocks/>
          </p:cNvSpPr>
          <p:nvPr/>
        </p:nvSpPr>
        <p:spPr>
          <a:xfrm>
            <a:off x="2164938" y="1937801"/>
            <a:ext cx="468052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완벽한 전자계약 플랫폼으로 구현되는 무한책임 서비스 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624393" y="2072491"/>
            <a:ext cx="15221" cy="1544566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부제목 2"/>
          <p:cNvSpPr txBox="1">
            <a:spLocks/>
          </p:cNvSpPr>
          <p:nvPr/>
        </p:nvSpPr>
        <p:spPr>
          <a:xfrm>
            <a:off x="5166894" y="3843462"/>
            <a:ext cx="4822109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en-US" altLang="ko-KR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1588 </a:t>
            </a: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매도</a:t>
            </a:r>
            <a:r>
              <a:rPr lang="en-US" altLang="ko-KR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매수 </a:t>
            </a:r>
            <a:r>
              <a:rPr lang="ko-KR" altLang="en-US" sz="3500" b="1" dirty="0" err="1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콜서비스</a:t>
            </a:r>
            <a:endParaRPr lang="ko-KR" altLang="en-US" sz="3500" b="1" dirty="0">
              <a:solidFill>
                <a:srgbClr val="9CE81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83648" y="4221088"/>
            <a:ext cx="7566298" cy="172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9" name="부제목 2"/>
          <p:cNvSpPr txBox="1">
            <a:spLocks/>
          </p:cNvSpPr>
          <p:nvPr/>
        </p:nvSpPr>
        <p:spPr>
          <a:xfrm>
            <a:off x="6446219" y="4379992"/>
            <a:ext cx="3543874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완벽하고  신속한 의사결정 지원 시스템 구축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354011" y="4221088"/>
            <a:ext cx="12794" cy="172098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59" y="306780"/>
            <a:ext cx="382308" cy="328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46" y="6179666"/>
            <a:ext cx="1612992" cy="496665"/>
          </a:xfrm>
          <a:prstGeom prst="rect">
            <a:avLst/>
          </a:prstGeom>
        </p:spPr>
      </p:pic>
      <p:sp>
        <p:nvSpPr>
          <p:cNvPr id="42" name="부제목 2"/>
          <p:cNvSpPr txBox="1">
            <a:spLocks/>
          </p:cNvSpPr>
          <p:nvPr/>
        </p:nvSpPr>
        <p:spPr>
          <a:xfrm>
            <a:off x="2005157" y="354563"/>
            <a:ext cx="1152128" cy="784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005157" y="1140200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05158" y="1196752"/>
            <a:ext cx="481092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164267" y="2324519"/>
            <a:ext cx="3529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매도 신청에서 매수완료까지 완벽한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단계 보안시스템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 번의 터치로 등기부등본부터 건축물대장 확인까지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대출부터 확정일자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등기까지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원스톱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서비스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저효율의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부동산 거래수수료 개선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9294" y="4771347"/>
            <a:ext cx="3529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유무선 전화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SNS,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문자메세지로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매도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매수 신청 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앱을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통한 시세조회 및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알리미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매물 검색 회신 서비스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요구에 부합하는 응답서비스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(AI, VR)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소비자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니즈를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분석하여 제공되는 추천 매물 서비스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5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2005158" y="3744619"/>
            <a:ext cx="8144789" cy="24350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05157" y="1365029"/>
            <a:ext cx="8137735" cy="23192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81221" y="1589190"/>
            <a:ext cx="7566298" cy="1544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9624393" y="2072491"/>
            <a:ext cx="15221" cy="1544566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583648" y="4221088"/>
            <a:ext cx="7566298" cy="1720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354011" y="4221088"/>
            <a:ext cx="12794" cy="172098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359" y="306780"/>
            <a:ext cx="382308" cy="3289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46" y="6179666"/>
            <a:ext cx="1612992" cy="496665"/>
          </a:xfrm>
          <a:prstGeom prst="rect">
            <a:avLst/>
          </a:prstGeom>
        </p:spPr>
      </p:pic>
      <p:sp>
        <p:nvSpPr>
          <p:cNvPr id="42" name="부제목 2"/>
          <p:cNvSpPr txBox="1">
            <a:spLocks/>
          </p:cNvSpPr>
          <p:nvPr/>
        </p:nvSpPr>
        <p:spPr>
          <a:xfrm>
            <a:off x="2005157" y="354563"/>
            <a:ext cx="1152128" cy="784960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개요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005157" y="1140200"/>
            <a:ext cx="4392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05158" y="1196752"/>
            <a:ext cx="481092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2"/>
          <p:cNvSpPr txBox="1">
            <a:spLocks/>
          </p:cNvSpPr>
          <p:nvPr/>
        </p:nvSpPr>
        <p:spPr>
          <a:xfrm>
            <a:off x="2135560" y="1403574"/>
            <a:ext cx="5940660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공인중개사 전용 공유오피스 운영  </a:t>
            </a:r>
            <a:endParaRPr lang="ko-KR" altLang="en-US" sz="3500" b="1" dirty="0">
              <a:solidFill>
                <a:srgbClr val="9CE81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부제목 2"/>
          <p:cNvSpPr txBox="1">
            <a:spLocks/>
          </p:cNvSpPr>
          <p:nvPr/>
        </p:nvSpPr>
        <p:spPr>
          <a:xfrm>
            <a:off x="2135560" y="1963573"/>
            <a:ext cx="2564350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부동산 시장의 한계를 넘어선다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64267" y="2324519"/>
            <a:ext cx="3529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정보를 토대로 하는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데이터베이스 구축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운영난을 겪고 있는 공인중개사를 위한 협업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고비용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저효율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개선을 통한 경쟁력 강화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방안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투명한 부동산 거래로 사회적 신뢰 개선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노력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8" name="부제목 2"/>
          <p:cNvSpPr txBox="1">
            <a:spLocks/>
          </p:cNvSpPr>
          <p:nvPr/>
        </p:nvSpPr>
        <p:spPr>
          <a:xfrm>
            <a:off x="4081569" y="3803084"/>
            <a:ext cx="5940761" cy="424836"/>
          </a:xfrm>
          <a:prstGeom prst="rect">
            <a:avLst/>
          </a:prstGeom>
          <a:noFill/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3500" b="1" dirty="0">
                <a:solidFill>
                  <a:srgbClr val="9CE81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전자계약 플랫폼 부대운영 서비스 </a:t>
            </a:r>
            <a:endParaRPr lang="ko-KR" altLang="en-US" sz="3500" b="1" dirty="0">
              <a:solidFill>
                <a:srgbClr val="9CE81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부제목 2"/>
          <p:cNvSpPr txBox="1">
            <a:spLocks/>
          </p:cNvSpPr>
          <p:nvPr/>
        </p:nvSpPr>
        <p:spPr>
          <a:xfrm>
            <a:off x="6119721" y="4367607"/>
            <a:ext cx="3886358" cy="42483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관련 서비스를 통한 시너지 확대로 사업모델 완성 </a:t>
            </a:r>
            <a:endParaRPr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0" name="부제목 2"/>
          <p:cNvSpPr txBox="1">
            <a:spLocks/>
          </p:cNvSpPr>
          <p:nvPr/>
        </p:nvSpPr>
        <p:spPr>
          <a:xfrm>
            <a:off x="6559631" y="4792443"/>
            <a:ext cx="3311167" cy="145908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공인중개사를 위한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호스팅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인프라 제공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지속적인 시장분석을 통한 부동산컨설팅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서비스정보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분석을 통한 부동산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투자사업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플랫폼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정보를 토대로 하는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데이터베이스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구축</a:t>
            </a: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나눔바른고딕 Light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821082600509</dc:creator>
  <cp:lastModifiedBy>821082600509</cp:lastModifiedBy>
  <cp:revision>1</cp:revision>
  <dcterms:created xsi:type="dcterms:W3CDTF">2021-01-13T05:47:48Z</dcterms:created>
  <dcterms:modified xsi:type="dcterms:W3CDTF">2021-01-13T05:48:09Z</dcterms:modified>
</cp:coreProperties>
</file>