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9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0CF59D-38F8-4EDA-A2D5-9A77EF78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387" y="852387"/>
            <a:ext cx="5593226" cy="56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219154-5EEA-40F7-A8B8-8E3217BD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87" y="852388"/>
            <a:ext cx="5623256" cy="5653448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</p:spTree>
    <p:extLst>
      <p:ext uri="{BB962C8B-B14F-4D97-AF65-F5344CB8AC3E}">
        <p14:creationId xmlns:p14="http://schemas.microsoft.com/office/powerpoint/2010/main" val="192542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D1567A-ABE1-47F8-A73F-A4649C8F8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5" y="1338349"/>
            <a:ext cx="11392250" cy="41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4E173-20D8-4F10-809A-E84D49C5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2520502"/>
            <a:ext cx="10964411" cy="18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9543" y="123678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4,5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08966" y="2764465"/>
            <a:ext cx="1747619" cy="520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A4D19-45B1-403E-BD5B-3EE1F5E154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64" y="938892"/>
            <a:ext cx="9103807" cy="5120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EB935-E8F9-4F45-A597-17F16318F1E2}"/>
              </a:ext>
            </a:extLst>
          </p:cNvPr>
          <p:cNvSpPr txBox="1"/>
          <p:nvPr/>
        </p:nvSpPr>
        <p:spPr>
          <a:xfrm>
            <a:off x="3687743" y="3059668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시월구일3" panose="02020600000000000000" pitchFamily="18" charset="-127"/>
                <a:ea typeface="a시월구일3" panose="02020600000000000000" pitchFamily="18" charset="-127"/>
              </a:rPr>
              <a:t>용량관계로 공용 구글 드라이브에 영상 올렸습니다</a:t>
            </a:r>
          </a:p>
        </p:txBody>
      </p:sp>
    </p:spTree>
    <p:extLst>
      <p:ext uri="{BB962C8B-B14F-4D97-AF65-F5344CB8AC3E}">
        <p14:creationId xmlns:p14="http://schemas.microsoft.com/office/powerpoint/2010/main" val="11868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62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a시월구일3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정량화</cp:lastModifiedBy>
  <cp:revision>32</cp:revision>
  <dcterms:created xsi:type="dcterms:W3CDTF">2020-12-02T05:04:32Z</dcterms:created>
  <dcterms:modified xsi:type="dcterms:W3CDTF">2020-12-31T05:38:47Z</dcterms:modified>
</cp:coreProperties>
</file>