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7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4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4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AD0A-F0FB-4D30-B811-7EDE653DD32D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C95C-13F2-4D0E-8B73-649CC4286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0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마케팅 전략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2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내용 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684" y="141316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부동산 투자 성향 테스트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52902" y="1413164"/>
            <a:ext cx="0" cy="38487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4684" y="1914699"/>
            <a:ext cx="552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부동산의 투자성향 테스트 및 원룸이나 집에 관련한</a:t>
            </a:r>
            <a:endParaRPr lang="en-US" altLang="ko-KR" dirty="0" smtClean="0"/>
          </a:p>
          <a:p>
            <a:r>
              <a:rPr lang="ko-KR" altLang="en-US" dirty="0" smtClean="0"/>
              <a:t>심리테스트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35" y="1413164"/>
            <a:ext cx="2509251" cy="35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내용입력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684" y="1413164"/>
            <a:ext cx="280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SNS(Facebook, </a:t>
            </a:r>
            <a:r>
              <a:rPr lang="en-US" altLang="ko-KR" dirty="0" err="1" smtClean="0"/>
              <a:t>Instgram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52902" y="1413164"/>
            <a:ext cx="0" cy="38487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4684" y="1914699"/>
            <a:ext cx="5440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SNS </a:t>
            </a:r>
            <a:r>
              <a:rPr lang="ko-KR" altLang="en-US" dirty="0" smtClean="0"/>
              <a:t>기반 사용자의 검색과 관련한 기록으로</a:t>
            </a:r>
            <a:endParaRPr lang="en-US" altLang="ko-KR" dirty="0" smtClean="0"/>
          </a:p>
          <a:p>
            <a:r>
              <a:rPr lang="ko-KR" altLang="en-US" dirty="0" err="1" smtClean="0"/>
              <a:t>추천광고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금액이나 어느정도 소비자들이 광고를 보는지 예상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583294" y="1413164"/>
            <a:ext cx="2740256" cy="3926194"/>
            <a:chOff x="985709" y="1413164"/>
            <a:chExt cx="3935426" cy="56386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709" y="1413164"/>
              <a:ext cx="3935426" cy="258396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1013" y="4118028"/>
              <a:ext cx="3930121" cy="293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7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내용입력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684" y="1413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블로그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52902" y="1413164"/>
            <a:ext cx="0" cy="38487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4684" y="1914699"/>
            <a:ext cx="6255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운영중인 블로그가 존재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뉴스 및 정보 소개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뉴스 및 정보 소개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부동산학과 및 부동산 공부중인 사람</a:t>
            </a:r>
            <a:endParaRPr lang="en-US" altLang="ko-KR" dirty="0" smtClean="0"/>
          </a:p>
          <a:p>
            <a:r>
              <a:rPr lang="ko-KR" altLang="en-US" dirty="0" smtClean="0"/>
              <a:t>을 겨냥한 블로그 개설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0" y="2048754"/>
            <a:ext cx="4775706" cy="21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내용입력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684" y="14131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쿠팡</a:t>
            </a:r>
            <a:r>
              <a:rPr lang="ko-KR" altLang="en-US" dirty="0" smtClean="0"/>
              <a:t> 및 오픈마켓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52902" y="1413164"/>
            <a:ext cx="0" cy="38487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4684" y="1914699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노이즈 마케팅 및 인터넷 </a:t>
            </a:r>
            <a:r>
              <a:rPr lang="ko-KR" altLang="en-US" dirty="0" err="1" smtClean="0"/>
              <a:t>뉴스용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집도 </a:t>
            </a:r>
            <a:r>
              <a:rPr lang="ko-KR" altLang="en-US" dirty="0" err="1" smtClean="0"/>
              <a:t>쿠팡에서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판매중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이동식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76" y="1576561"/>
            <a:ext cx="2028825" cy="676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36" y="2607282"/>
            <a:ext cx="4333704" cy="23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5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내용입력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684" y="141316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CPC </a:t>
            </a:r>
            <a:r>
              <a:rPr lang="ko-KR" altLang="en-US" dirty="0" smtClean="0"/>
              <a:t>플랫폼 이용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52902" y="1413164"/>
            <a:ext cx="0" cy="38487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4684" y="1914699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CPC(Cost per click) 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SNS </a:t>
            </a:r>
            <a:r>
              <a:rPr lang="ko-KR" altLang="en-US" dirty="0" smtClean="0"/>
              <a:t>및 블로그 </a:t>
            </a:r>
            <a:endParaRPr lang="en-US" altLang="ko-KR" dirty="0" smtClean="0"/>
          </a:p>
          <a:p>
            <a:r>
              <a:rPr lang="ko-KR" altLang="en-US" dirty="0" smtClean="0"/>
              <a:t>마케팅 </a:t>
            </a:r>
            <a:r>
              <a:rPr lang="ko-KR" altLang="en-US" dirty="0" err="1" smtClean="0"/>
              <a:t>직군의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사람들을이용한</a:t>
            </a:r>
            <a:r>
              <a:rPr lang="ko-KR" altLang="en-US" dirty="0" smtClean="0"/>
              <a:t> 홍보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8" y="1713222"/>
            <a:ext cx="4885224" cy="270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내용입력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684" y="141316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관련 행사 및 조형물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52902" y="1413164"/>
            <a:ext cx="0" cy="38487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4684" y="19146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내용입력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92" y="1496292"/>
            <a:ext cx="2862468" cy="38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585" y="669073"/>
            <a:ext cx="133815" cy="13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51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내용입력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684" y="1413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오프라인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552902" y="1413164"/>
            <a:ext cx="0" cy="38487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4684" y="191469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전단지</a:t>
            </a:r>
            <a:r>
              <a:rPr lang="ko-KR" altLang="en-US" dirty="0" smtClean="0"/>
              <a:t> 및 배너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00" y="1782496"/>
            <a:ext cx="39909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마케팅 전략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 전략</dc:title>
  <dc:creator>AFFINITY05</dc:creator>
  <cp:lastModifiedBy>AFFINITY05</cp:lastModifiedBy>
  <cp:revision>5</cp:revision>
  <dcterms:created xsi:type="dcterms:W3CDTF">2021-01-22T07:16:27Z</dcterms:created>
  <dcterms:modified xsi:type="dcterms:W3CDTF">2021-01-22T08:13:39Z</dcterms:modified>
</cp:coreProperties>
</file>