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0012"/>
            <a:ext cx="1004192" cy="709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0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주간업무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8967" y="1428750"/>
            <a:ext cx="974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8967" y="90553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92" y="109019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7775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39823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91400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83448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9042" y="2016294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제작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5566" y="2300287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11/11 ~ 12/04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3448" y="201412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9972" y="2298115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11/11 ~ 12/04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1872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9921" y="3171824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디자인 시안 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디자인 시안 선출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디테일 요소 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퍼블리싱 작업 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5654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3703" y="3171824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레이아웃 시안 제작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레이아웃 시안 선출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디테일 요소 제작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디테일 요소 선출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1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2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시안 결정 및 최종 완성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31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0012"/>
            <a:ext cx="1004192" cy="709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0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주간업무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8967" y="1428750"/>
            <a:ext cx="974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8967" y="90553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92" y="109019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7775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39823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91400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83448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9042" y="2016294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동영상 제작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5566" y="2300287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11/11 ~ 12/04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3448" y="201412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업무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9972" y="2298115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11/11 ~ 12/04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1872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9921" y="3171824"/>
            <a:ext cx="2691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주요 사업분야 관련 동영상 시안 제작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스토리텔링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 스토리보드 제작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요소 제작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제작 및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랜더링</a:t>
            </a:r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추가사항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 및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랜더링</a:t>
            </a:r>
            <a:endParaRPr lang="ko-KR" altLang="en-US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5654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3703" y="3171824"/>
            <a:ext cx="244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계약서 메인 프레임 제작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주간발표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내용 정리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보드 자료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엑셀화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사업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</a:t>
            </a:r>
            <a:r>
              <a:rPr lang="ko-KR" altLang="en-US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내용정리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0012"/>
            <a:ext cx="1004192" cy="709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0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주간업무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8967" y="1428750"/>
            <a:ext cx="974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8967" y="90553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92" y="109019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67" y="1875771"/>
            <a:ext cx="9772915" cy="39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0012"/>
            <a:ext cx="1004192" cy="709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0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주간업무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8967" y="1428750"/>
            <a:ext cx="974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8967" y="90553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192" y="109019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7775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39823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91400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83448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9042" y="2016294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홈페이지 화면 정의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5566" y="2300287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11/11 ~ 12/20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3448" y="201412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홈페이지용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영상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추가제작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9972" y="2298115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12/01 ~ 12/31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1872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9921" y="3171824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디자인 시안 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디자인 시안 선출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디테일 요소 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퍼블리싱 작업 시작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홈페이지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5654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3703" y="3171824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레이아웃 시안 제작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레이아웃 시안 선출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디테일 요소 제작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디테일 요소 선출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1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2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수정</a:t>
            </a:r>
          </a:p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시안 결정 및 최종 완성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71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0012"/>
            <a:ext cx="1004192" cy="709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0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주간업무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108967" y="1428750"/>
            <a:ext cx="974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8967" y="90553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7775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439823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391400" y="1838325"/>
            <a:ext cx="3359265" cy="92392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583448" y="2762250"/>
            <a:ext cx="0" cy="21907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9042" y="201629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타이틀 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5566" y="2300287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기간을 입력하세요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3448" y="2014122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타이틀 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49972" y="2298115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기간을 입력하세요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1872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99921" y="3171824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5654" y="290774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세부일정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33703" y="3171824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입력하세요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33192" y="1090195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3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341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2</cp:revision>
  <dcterms:created xsi:type="dcterms:W3CDTF">2020-12-02T05:04:32Z</dcterms:created>
  <dcterms:modified xsi:type="dcterms:W3CDTF">2020-12-02T05:12:58Z</dcterms:modified>
</cp:coreProperties>
</file>