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65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5D7-0E16-40BB-B930-ED9E3A128DA1}" type="datetimeFigureOut">
              <a:rPr lang="ko-KR" altLang="en-US" smtClean="0"/>
              <a:t>2020-12-31-Thu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44BBE54-DE70-4421-9588-F918A89CFF23}"/>
              </a:ext>
            </a:extLst>
          </p:cNvPr>
          <p:cNvSpPr/>
          <p:nvPr/>
        </p:nvSpPr>
        <p:spPr>
          <a:xfrm>
            <a:off x="644965" y="1430642"/>
            <a:ext cx="8188532" cy="4657593"/>
          </a:xfrm>
          <a:prstGeom prst="rect">
            <a:avLst/>
          </a:prstGeom>
          <a:blipFill>
            <a:blip r:embed="rId2"/>
            <a:stretch>
              <a:fillRect t="-1697" b="-108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965" y="954290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이현섭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51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781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8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17124" y="2891480"/>
            <a:ext cx="7710617" cy="36666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0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기업지원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경제정보  로  변경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적용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상단  탑  메뉴에  메뉴변경  및  게시판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0" y="3123849"/>
            <a:ext cx="5029196" cy="2456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6" y="3098753"/>
            <a:ext cx="5046842" cy="2465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246607" y="3123849"/>
            <a:ext cx="3902042" cy="24569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50275" y="3098753"/>
            <a:ext cx="3889574" cy="24614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61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6" y="1690436"/>
            <a:ext cx="9963668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74745" y="1690436"/>
            <a:ext cx="7652995" cy="48676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1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6" y="1690436"/>
            <a:ext cx="9963668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4745" y="1690436"/>
            <a:ext cx="7652995" cy="48676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13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QnA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적용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게시판이  아닌  게시판 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보이는  레이아웃을  적용하려  하였으나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 형태로  바꿔  달라는  부사장님  요청에  맞게  게시판  형식으로  변경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0" y="3123849"/>
            <a:ext cx="5029196" cy="2456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7" y="3098753"/>
            <a:ext cx="5046840" cy="2465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416909" y="3402227"/>
            <a:ext cx="3583460" cy="21785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08108" y="3402227"/>
            <a:ext cx="3591697" cy="21579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8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6" y="1690436"/>
            <a:ext cx="9963668" cy="4867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49578" y="2232454"/>
            <a:ext cx="3278659" cy="43256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8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6" y="1690436"/>
            <a:ext cx="9963668" cy="4867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50076" y="2232454"/>
            <a:ext cx="7694140" cy="43256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8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7" y="1690436"/>
            <a:ext cx="9963666" cy="4867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480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웹접근성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보강  작업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웹접근성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검사 결과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56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7" y="1690436"/>
            <a:ext cx="9963666" cy="4867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플로우차트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작성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71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4314" y="986926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주요사항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계획 및 실행 현황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66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44BBE54-DE70-4421-9588-F918A89CFF23}"/>
              </a:ext>
            </a:extLst>
          </p:cNvPr>
          <p:cNvSpPr/>
          <p:nvPr/>
        </p:nvSpPr>
        <p:spPr>
          <a:xfrm>
            <a:off x="644965" y="1430642"/>
            <a:ext cx="8188532" cy="4657593"/>
          </a:xfrm>
          <a:prstGeom prst="rect">
            <a:avLst/>
          </a:prstGeom>
          <a:blipFill>
            <a:blip r:embed="rId2"/>
            <a:stretch>
              <a:fillRect t="-1697" b="-108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965" y="954290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이현섭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80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4314" y="986926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주요사항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계획 및 실행 현황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50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 홈페이지 수정 작업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전반적인  스타일  개선작업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사업분야  부분  스타일  개선작업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기업지원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경제정보  로  변경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적용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QnA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적용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웹접근성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보강  작업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웹접근성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검사 결과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플로우차트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작성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9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전반적인  스타일  개선작업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스크롤  시  탑  메뉴  반투명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불투명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대제목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스타일  적용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소제목  스타일  변경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컨탠츠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최대  실  폭을 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1280px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 맞춰서  보이도록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9" y="3123849"/>
            <a:ext cx="5029198" cy="245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5" y="3098753"/>
            <a:ext cx="5046844" cy="246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63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52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83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사업분야  부분  스타일  개선작업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병경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및  색상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9" y="3123849"/>
            <a:ext cx="5029198" cy="2456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6" y="3098753"/>
            <a:ext cx="5046842" cy="246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75157" y="3707026"/>
            <a:ext cx="3649363" cy="18531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1483" y="3711142"/>
            <a:ext cx="3649363" cy="18531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59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444</Words>
  <Application>Microsoft Office PowerPoint</Application>
  <PresentationFormat>사용자 지정</PresentationFormat>
  <Paragraphs>70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이현섭</cp:lastModifiedBy>
  <cp:revision>49</cp:revision>
  <dcterms:created xsi:type="dcterms:W3CDTF">2020-12-02T05:04:32Z</dcterms:created>
  <dcterms:modified xsi:type="dcterms:W3CDTF">2020-12-31T06:11:17Z</dcterms:modified>
</cp:coreProperties>
</file>