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/>
              <a:t>외부 플랫폼과의 비교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8-4D87-A341-E17B0A8F0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8-4D87-A341-E17B0A8F06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48-4D87-A341-E17B0A8F06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48-4D87-A341-E17B0A8F06A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48-4D87-A341-E17B0A8F0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@zigbang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1592" y="367502"/>
            <a:ext cx="11163634" cy="60244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4708697" y="2144363"/>
            <a:ext cx="2694247" cy="2260105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689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(1:1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고객지원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43653"/>
              </p:ext>
            </p:extLst>
          </p:nvPr>
        </p:nvGraphicFramePr>
        <p:xfrm>
          <a:off x="1296856" y="2076444"/>
          <a:ext cx="9742445" cy="215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피터팬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다방에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앱으로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18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공휴일 휴무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앱으로 문의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문제신고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오류신고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사진첨부가능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서비스에 제안하기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제안사항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의견접수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직방에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앱으로 문의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문의하기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사진첨부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최대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이용문의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1661-8734</a:t>
                      </a:r>
                    </a:p>
                    <a:p>
                      <a:pPr algn="ctr"/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cs@zigbang.com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메신저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문의가능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10:00 ~ 18:00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공휴일 휴무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3381944226"/>
              </p:ext>
            </p:extLst>
          </p:nvPr>
        </p:nvGraphicFramePr>
        <p:xfrm>
          <a:off x="1074057" y="595086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7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회사소개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7277" y="2129117"/>
            <a:ext cx="9235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혁신적이고 안전한 시스템 구축을 위한 노력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2019.10  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중계방법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특허 출원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(2020.10.30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2019.11  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부동산거래플랫폼 서버 및 검색 방법 특허출원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2019.12  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검색 방법 및 보안체계 특허출원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2020.10  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법인설립 및 기술연구소 설립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9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정의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13646" y="2794601"/>
            <a:ext cx="28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깨끗함을 상징하는 하얀색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직관을 상징하는 남색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안전을 상징하는 녹색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" y="1463103"/>
            <a:ext cx="5563986" cy="393179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3700813" y="3543032"/>
            <a:ext cx="2309320" cy="711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351722" y="3244673"/>
            <a:ext cx="1633011" cy="391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52312" y="2980455"/>
            <a:ext cx="2232421" cy="3918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경영이념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508" y="2435919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수익만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쫒기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보다는 우리의 일이 사회에 가져다 줄 변화에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집중 합니다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혁신을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통하여 사회적 비용을 줄이고 부대끼며 살아가는 세상에서 신뢰를 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찾기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위해 노력하는 기업이 되겠습니다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976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회사의 미래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7277" y="2129117"/>
            <a:ext cx="8443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신뢰받는 기업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혁신으로 미래를 여는 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투명하고 공정한 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책임을 다하고 소외계층을 위하여 환원 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조세의 정의와 부동산 정책에 반영되도록 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나무처럼 소리없이 조용히 성장하겠습니다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8486" y="160941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4415" y="2397949"/>
            <a:ext cx="2464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 방향 및 개요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시장분석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회사소개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정의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경영이념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미래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744214"/>
            <a:ext cx="5109778" cy="2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 방향 및 개요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언제 어디서나 원하는 곳에서 안전한 부동산 거래의 시작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[Any Time Any Where]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완벽한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플랫폼으로 구현되는 무한책임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완벽한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신속한 의사결정 지원 시스템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시장의 한계를 넘어선다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 서비스를 통한 시너지 확대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 모델 완성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비대면 </a:t>
            </a:r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 신청에서 매수 완료까지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한번 터치로 등기부등본부터 건축물 대장 확인까지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대출부터 확정일자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등기까지 원스톱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고비용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저효율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저비용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고효율의 거래수수료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완벽한 </a:t>
            </a:r>
            <a:r>
              <a:rPr lang="ko-KR" altLang="en-US" sz="1200" dirty="0" err="1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sz="1200" dirty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플랫폼으로 구현되는 무한책임 서비스</a:t>
            </a:r>
            <a:endParaRPr lang="en-US" altLang="ko-KR" sz="1200" dirty="0">
              <a:solidFill>
                <a:srgbClr val="8EC3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51269" y="2610197"/>
            <a:ext cx="299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301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1588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 </a:t>
            </a:r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콜서비스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유무선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SNS,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문자메시지로 매도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 신청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앱으로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시세조회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알림이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매물 검색 회신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요구에 부합하는 서비스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(AR / VR)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니즈를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분석하여 추천 매물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완벽한</a:t>
            </a:r>
            <a:r>
              <a:rPr lang="en-US" altLang="ko-KR" sz="1200" dirty="0" smtClean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신속한 의사결정 지원 시스템 구축</a:t>
            </a:r>
            <a:endParaRPr lang="en-US" altLang="ko-KR" sz="1200" dirty="0">
              <a:solidFill>
                <a:srgbClr val="8EC3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662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전용 공유 오피스 서비스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연착륙 마케팅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운영난 겪는 공인중개사 협업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고비용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저효율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경쟁력 강화 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투명한 부동산 거래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신뢰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부동산 시장의 한계를 넘어선다</a:t>
            </a:r>
            <a:endParaRPr lang="en-US" altLang="ko-KR" sz="1200" dirty="0">
              <a:solidFill>
                <a:srgbClr val="8EC3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부대 운영 서비스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공인중개사를 위한 호스팅 인프라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지속적인 시장분석을 통한 부동산 컨설팅 서비스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정보분석을 통한 부동산 투자사업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정보를 토대로 하는 데이터베이스 구축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서비스를 통한 시너지 확대로 사업모델 완성</a:t>
            </a:r>
            <a:endParaRPr lang="en-US" altLang="ko-KR" sz="1200" dirty="0">
              <a:solidFill>
                <a:srgbClr val="8EC3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482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 비교표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49315"/>
              </p:ext>
            </p:extLst>
          </p:nvPr>
        </p:nvGraphicFramePr>
        <p:xfrm>
          <a:off x="1296856" y="1646359"/>
          <a:ext cx="974244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관련 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제공 유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허위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매물관리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전담팀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확인매물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첫걸음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보상제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확인매물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중개보수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리뷰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실거주민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평가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인스타그램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블로그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블로그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네이버포스트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카페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매물간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비교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찜한방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찜한방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시세 그래프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1, 3, 5, 7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1, 3, 5, 7,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144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플랫폼과의 비교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매물 유형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66977"/>
              </p:ext>
            </p:extLst>
          </p:nvPr>
        </p:nvGraphicFramePr>
        <p:xfrm>
          <a:off x="1296856" y="2076444"/>
          <a:ext cx="9742445" cy="218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네이버부동산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피터팬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1.5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쓰리룸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재건축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재개발 아파트 분양권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빌라연립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단독 다가구 전원주택 상가주택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한옥주택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토지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상가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사무실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공장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지식산업센터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건물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고시원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투룸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빌라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주택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오피스텔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상가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사무실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560</Words>
  <Application>Microsoft Office PowerPoint</Application>
  <PresentationFormat>와이드스크린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AFFINITY7</cp:lastModifiedBy>
  <cp:revision>11</cp:revision>
  <dcterms:created xsi:type="dcterms:W3CDTF">2020-11-23T09:29:43Z</dcterms:created>
  <dcterms:modified xsi:type="dcterms:W3CDTF">2020-11-23T12:19:30Z</dcterms:modified>
</cp:coreProperties>
</file>