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08AC-F62D-4FEF-A029-3B7CD3893B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1FF-F12E-43C5-A5DF-7F209577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0cktree.github.io/compan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0280"/>
            <a:ext cx="9144000" cy="112421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주간 업무 보고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168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2020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 11.23 ~11.27</a:t>
            </a: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타임라인 스토리보드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비대면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전자계약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플랫폼 서비스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공인중개사 전용 공유 오피스 운용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전자계약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플랫폼 부대 이용 서비스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1588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매도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매수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콜서비스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6" y="0"/>
            <a:ext cx="9700568" cy="6858000"/>
          </a:xfrm>
          <a:prstGeom prst="rect">
            <a:avLst/>
          </a:prstGeom>
        </p:spPr>
      </p:pic>
      <p:sp>
        <p:nvSpPr>
          <p:cNvPr id="7" name="오른쪽 화살표 6">
            <a:hlinkClick r:id="rId3" action="ppaction://hlinksldjump"/>
          </p:cNvPr>
          <p:cNvSpPr/>
          <p:nvPr/>
        </p:nvSpPr>
        <p:spPr>
          <a:xfrm>
            <a:off x="3956861" y="4317075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>
            <a:hlinkClick r:id="rId4" action="ppaction://hlinksldjump"/>
          </p:cNvPr>
          <p:cNvSpPr/>
          <p:nvPr/>
        </p:nvSpPr>
        <p:spPr>
          <a:xfrm>
            <a:off x="3956861" y="1404851"/>
            <a:ext cx="167822" cy="83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70" y="0"/>
            <a:ext cx="96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3469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8035" y="1371602"/>
            <a:ext cx="619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김혁 책임연구원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베이스 및 색감 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서식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6583" y="1994771"/>
            <a:ext cx="603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정량화 주임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홈페이지 레이아웃 및 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 동영상 제작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9571" y="2617940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웹퍼블리싱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홈페이지 필요 기능 검토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47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8894620" y="59020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400" y="590205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베이스 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색감 및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3400" y="2887291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절차 및 시나리오 동영상 작업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499219" y="2907694"/>
            <a:ext cx="654511" cy="3241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457039" y="6140225"/>
            <a:ext cx="469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작업 된 홈페이지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https://cl0cktree.github.io/company/index.html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2" y="392143"/>
            <a:ext cx="1830626" cy="614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280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7565544" y="6363091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돌아가기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1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0" y="4806282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0" y="1605479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1" y="3205880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22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1603635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3204958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5" y="4806281"/>
            <a:ext cx="1945445" cy="109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989120" y="760836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5444" y="758071"/>
            <a:ext cx="158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103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주간 업무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업무 보고</dc:title>
  <dc:creator>AFFINITY7</dc:creator>
  <cp:lastModifiedBy>AFFINITY7</cp:lastModifiedBy>
  <cp:revision>20</cp:revision>
  <dcterms:created xsi:type="dcterms:W3CDTF">2020-11-27T03:21:02Z</dcterms:created>
  <dcterms:modified xsi:type="dcterms:W3CDTF">2020-11-27T08:32:36Z</dcterms:modified>
</cp:coreProperties>
</file>