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220"/>
    <a:srgbClr val="171C60"/>
    <a:srgbClr val="A6A6A6"/>
    <a:srgbClr val="76747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135" autoAdjust="0"/>
  </p:normalViewPr>
  <p:slideViewPr>
    <p:cSldViewPr snapToGrid="0">
      <p:cViewPr varScale="1">
        <p:scale>
          <a:sx n="91" d="100"/>
          <a:sy n="9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3665E-E1A5-47CE-BECC-033F53274B8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AC50-729D-43FA-9C29-05AF0579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3AC50-729D-43FA-9C29-05AF05798B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9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3AC50-729D-43FA-9C29-05AF05798B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8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3AC50-729D-43FA-9C29-05AF05798B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5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1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2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9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6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3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0221-A5FA-4A36-B4B9-D44FEB19DE9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9872A-E7FC-498A-B2A9-46A90090A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경영 이념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90311" y="2330356"/>
            <a:ext cx="76113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신뢰받는 기업 혁신으로 미래를 여는 기업이 되겠습니다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투명하고 공정한 기업이 되겠습니다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책임을 다하고 소외계층을 위하여 환원 하겠습니다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조세의 정의와 부동산 정책에 반영되도록 하겠습니다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쉼 없는 변화와 혁신으로 미래를 여는 창조기업이 되겠습니다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나무처럼 소리없이 조용히 성장하겠습니다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8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경영 이념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97075" y="2769631"/>
            <a:ext cx="97978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돈을 쫓기 보다는 우리의 일이 사회에 가져다 줄 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변화에 집중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하며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우리의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목표는 혁신을 통하여 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비용을 줄이는 것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이며 부대끼며 살아가는 세상에서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신뢰를 찾기 위한 노력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algn="ctr"/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70020" y="1897380"/>
            <a:ext cx="4251960" cy="45720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81000">
                <a:schemeClr val="bg1">
                  <a:lumMod val="85000"/>
                </a:schemeClr>
              </a:gs>
              <a:gs pos="59000">
                <a:srgbClr val="92D050"/>
              </a:gs>
              <a:gs pos="0">
                <a:srgbClr val="002060">
                  <a:alpha val="4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14853" y="1292032"/>
            <a:ext cx="15622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989" y="2462803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회사소개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보유 기술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디자인 정의 및 개요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경영이념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58453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004"/>
            <a:ext cx="7171472" cy="4037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960" y="2190307"/>
            <a:ext cx="2202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소개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회사명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픽스어빌리티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강남구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선릉로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전화번호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찾아오시는 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회사소개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951349" y="1921790"/>
            <a:ext cx="0" cy="2913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보유 기술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16" y="2402957"/>
            <a:ext cx="2475640" cy="1658679"/>
          </a:xfrm>
          <a:prstGeom prst="rect">
            <a:avLst/>
          </a:prstGeom>
        </p:spPr>
      </p:pic>
      <p:sp>
        <p:nvSpPr>
          <p:cNvPr id="2" name="순서도: 처리 1"/>
          <p:cNvSpPr/>
          <p:nvPr/>
        </p:nvSpPr>
        <p:spPr>
          <a:xfrm>
            <a:off x="1071016" y="2402955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911" y="2402956"/>
            <a:ext cx="2475640" cy="16586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06" y="2402956"/>
            <a:ext cx="2475640" cy="165867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701" y="2402956"/>
            <a:ext cx="2475640" cy="1658679"/>
          </a:xfrm>
          <a:prstGeom prst="rect">
            <a:avLst/>
          </a:prstGeom>
        </p:spPr>
      </p:pic>
      <p:sp>
        <p:nvSpPr>
          <p:cNvPr id="19" name="순서도: 처리 18"/>
          <p:cNvSpPr/>
          <p:nvPr/>
        </p:nvSpPr>
        <p:spPr>
          <a:xfrm>
            <a:off x="3712911" y="2402955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6354806" y="2402954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/>
          <p:cNvSpPr/>
          <p:nvPr/>
        </p:nvSpPr>
        <p:spPr>
          <a:xfrm>
            <a:off x="8996701" y="2391742"/>
            <a:ext cx="2475640" cy="1658679"/>
          </a:xfrm>
          <a:prstGeom prst="flowChartProcess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27195" y="4193309"/>
            <a:ext cx="1419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특허출원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abcdefghijk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0793" y="4193309"/>
            <a:ext cx="1419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특허출원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abcdefghijk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4391" y="4193309"/>
            <a:ext cx="1419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특허출원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abcdefghijk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24583" y="4193309"/>
            <a:ext cx="1419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특허출원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abcdefghijk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8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보유 기술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2103121" y="1233377"/>
            <a:ext cx="1219183" cy="1135101"/>
          </a:xfrm>
          <a:prstGeom prst="flowChartProcess">
            <a:avLst/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/>
          <p:cNvSpPr/>
          <p:nvPr/>
        </p:nvSpPr>
        <p:spPr>
          <a:xfrm>
            <a:off x="2103119" y="3493122"/>
            <a:ext cx="1219183" cy="1135101"/>
          </a:xfrm>
          <a:prstGeom prst="flowChartProcess">
            <a:avLst/>
          </a:prstGeom>
          <a:solidFill>
            <a:srgbClr val="8E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2103119" y="2364187"/>
            <a:ext cx="1219183" cy="1135101"/>
          </a:xfrm>
          <a:prstGeom prst="flowChartProcess">
            <a:avLst/>
          </a:prstGeom>
          <a:solidFill>
            <a:srgbClr val="767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30435" y="123337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171C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비대면 </a:t>
            </a:r>
            <a:r>
              <a:rPr lang="ko-KR" altLang="en-US" dirty="0" err="1" smtClean="0">
                <a:solidFill>
                  <a:srgbClr val="171C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전자계약</a:t>
            </a:r>
            <a:r>
              <a:rPr lang="ko-KR" altLang="en-US" dirty="0" smtClean="0">
                <a:solidFill>
                  <a:srgbClr val="171C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플랫폼</a:t>
            </a:r>
            <a:endParaRPr lang="ko-KR" altLang="en-US" dirty="0">
              <a:solidFill>
                <a:srgbClr val="171C6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0435" y="16027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비대면을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통한 전자계약으로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처음부터 끝까지 한번에 진행됩니다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7084" y="990386"/>
            <a:ext cx="1621256" cy="16212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12" y="2224788"/>
            <a:ext cx="1371600" cy="1371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75053" y="235448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67476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1588 </a:t>
            </a:r>
            <a:r>
              <a:rPr lang="ko-KR" altLang="en-US" dirty="0" smtClean="0">
                <a:solidFill>
                  <a:srgbClr val="767476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매도 </a:t>
            </a:r>
            <a:r>
              <a:rPr lang="en-US" altLang="ko-KR" dirty="0" smtClean="0">
                <a:solidFill>
                  <a:srgbClr val="767476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dirty="0" smtClean="0">
                <a:solidFill>
                  <a:srgbClr val="767476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매수 </a:t>
            </a:r>
            <a:r>
              <a:rPr lang="ko-KR" altLang="en-US" dirty="0" err="1" smtClean="0">
                <a:solidFill>
                  <a:srgbClr val="767476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콜서비스</a:t>
            </a:r>
            <a:endParaRPr lang="ko-KR" altLang="en-US" dirty="0">
              <a:solidFill>
                <a:srgbClr val="767476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75053" y="272381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84" y="3292088"/>
            <a:ext cx="1640435" cy="164043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075053" y="349312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EC22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공인중개사 전용 공용 오피스 운영</a:t>
            </a:r>
            <a:endParaRPr lang="ko-KR" altLang="en-US" dirty="0">
              <a:solidFill>
                <a:srgbClr val="8EC22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75053" y="386245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75053" y="4621563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전자계약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플랫폼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부대운영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서비스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5053" y="49908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03" y="4388556"/>
            <a:ext cx="1990241" cy="1990241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3674455" y="1233377"/>
            <a:ext cx="0" cy="454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02.1588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매도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매수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콜서비스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92102" y="2537015"/>
            <a:ext cx="65309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유무선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SNS,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문자메시지로 매도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매수 신청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앱으로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시세조회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및 알림이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매물 검색 회신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소비자 요구에 부합하는 서비스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(VR / AR)</a:t>
            </a: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소비자의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니즈를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분석하여 추천 매물 서비스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7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공인중개사 전용 공유 오피스 서비스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92102" y="2537015"/>
            <a:ext cx="56092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전자계약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연착률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마케팅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운영난 겪는 공인중개사 협업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고비용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저효율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개선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경쟁력 강화 방안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투명한 부동산 거래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사회적 신뢰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0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02.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전자계약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플랫폼 부대 운영 서비스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92102" y="2537015"/>
            <a:ext cx="69974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공인중개사를 위한 호스팅 인프라 제공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지속적인 시장분석을 통한 부동산 컨설팅 서비스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정보분석을 통한 부동산 투자사업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플랫폼 정보를 토대로 하는 데이터베이스 구축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8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86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16" y="123678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기업 디자인 정의 및 소개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103119" y="4638680"/>
            <a:ext cx="1219183" cy="1135101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650255" y="1002456"/>
            <a:ext cx="5344094" cy="4482964"/>
          </a:xfrm>
          <a:prstGeom prst="rect">
            <a:avLst/>
          </a:prstGeom>
        </p:spPr>
      </p:pic>
      <p:cxnSp>
        <p:nvCxnSpPr>
          <p:cNvPr id="5" name="꺾인 연결선 4"/>
          <p:cNvCxnSpPr/>
          <p:nvPr/>
        </p:nvCxnSpPr>
        <p:spPr>
          <a:xfrm>
            <a:off x="3322302" y="1932039"/>
            <a:ext cx="3550446" cy="170550"/>
          </a:xfrm>
          <a:prstGeom prst="bentConnector3">
            <a:avLst>
              <a:gd name="adj1" fmla="val 5498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flipV="1">
            <a:off x="3908323" y="3058876"/>
            <a:ext cx="2964425" cy="37012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>
            <a:off x="3613355" y="2271252"/>
            <a:ext cx="3259393" cy="339213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870915" y="3391592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575947" y="2233844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284894" y="1894631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115765" y="2071531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15765" y="2573057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115765" y="3037175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/>
          <p:nvPr/>
        </p:nvCxnSpPr>
        <p:spPr>
          <a:xfrm flipV="1">
            <a:off x="2019300" y="4050141"/>
            <a:ext cx="4853448" cy="34010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153173" y="4035830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019300" y="4352839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163746" y="388857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부동산 거래 고정 플랫폼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7363394" y="3946280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고정시키다</a:t>
            </a:r>
            <a:endParaRPr lang="ko-KR" altLang="en-US" sz="1050" dirty="0"/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3091018" y="4482702"/>
            <a:ext cx="3781730" cy="12495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7153173" y="4445294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380987" y="435574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능력</a:t>
            </a:r>
            <a:endParaRPr lang="ko-KR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7229514" y="2492676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고정시키다</a:t>
            </a:r>
            <a:endParaRPr lang="ko-KR" alt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7227989" y="296264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능력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7229514" y="1984726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고정시키다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8163746" y="4352839"/>
            <a:ext cx="1882247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거래의 패러다임</a:t>
            </a:r>
            <a:endParaRPr lang="en-US" altLang="ko-KR" dirty="0" smtClean="0"/>
          </a:p>
          <a:p>
            <a:r>
              <a:rPr lang="ko-KR" altLang="en-US" sz="1050" dirty="0" err="1" smtClean="0"/>
              <a:t>전자계약</a:t>
            </a:r>
            <a:r>
              <a:rPr lang="ko-KR" altLang="en-US" sz="1050" dirty="0" smtClean="0"/>
              <a:t> 플랫폼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7146968" y="5200420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부동산 거래의 </a:t>
            </a:r>
            <a:r>
              <a:rPr lang="ko-KR" altLang="en-US" dirty="0" err="1" smtClean="0"/>
              <a:t>고정플랫폼</a:t>
            </a:r>
            <a:r>
              <a:rPr lang="ko-KR" altLang="en-US" dirty="0" smtClean="0"/>
              <a:t> 패러다임</a:t>
            </a:r>
            <a:endParaRPr lang="en-US" altLang="ko-KR" dirty="0" smtClean="0"/>
          </a:p>
          <a:p>
            <a:r>
              <a:rPr lang="ko-KR" altLang="en-US" dirty="0" smtClean="0"/>
              <a:t>부동산 안전거래 플랫폼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5" name="타원 54"/>
          <p:cNvSpPr/>
          <p:nvPr/>
        </p:nvSpPr>
        <p:spPr>
          <a:xfrm>
            <a:off x="3091018" y="4563864"/>
            <a:ext cx="74816" cy="74816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274</Words>
  <Application>Microsoft Office PowerPoint</Application>
  <PresentationFormat>와이드스크린</PresentationFormat>
  <Paragraphs>72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20</cp:revision>
  <dcterms:created xsi:type="dcterms:W3CDTF">2020-11-25T07:17:30Z</dcterms:created>
  <dcterms:modified xsi:type="dcterms:W3CDTF">2020-11-27T06:48:47Z</dcterms:modified>
</cp:coreProperties>
</file>