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C21F"/>
    <a:srgbClr val="161B61"/>
    <a:srgbClr val="6573C9"/>
    <a:srgbClr val="B0BAEA"/>
    <a:srgbClr val="3C36A2"/>
    <a:srgbClr val="5471CC"/>
    <a:srgbClr val="00B0F0"/>
    <a:srgbClr val="1D3A8A"/>
    <a:srgbClr val="2C57CE"/>
    <a:srgbClr val="A8BA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B9A2-5F5E-4562-BB23-7F530D74CC6E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06BC-4B77-4313-AEC2-662A2B7AE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971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B9A2-5F5E-4562-BB23-7F530D74CC6E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06BC-4B77-4313-AEC2-662A2B7AE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54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B9A2-5F5E-4562-BB23-7F530D74CC6E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06BC-4B77-4313-AEC2-662A2B7AE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671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808517" y="332655"/>
            <a:ext cx="10574967" cy="91673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lang="ko-KR" altLang="en-US" sz="4000" b="1" kern="1200" baseline="0" dirty="0">
                <a:solidFill>
                  <a:schemeClr val="tx1"/>
                </a:solidFill>
                <a:effectLst/>
                <a:latin typeface="MankSans" panose="02000603020000020003" pitchFamily="2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41" name="텍스트 개체 틀 40"/>
          <p:cNvSpPr>
            <a:spLocks noGrp="1"/>
          </p:cNvSpPr>
          <p:nvPr>
            <p:ph type="body" sz="quarter" idx="10"/>
          </p:nvPr>
        </p:nvSpPr>
        <p:spPr>
          <a:xfrm>
            <a:off x="808038" y="1249387"/>
            <a:ext cx="10575925" cy="3794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lang="en-US" altLang="en-US" sz="1600" kern="1200" baseline="0" dirty="0">
                <a:solidFill>
                  <a:schemeClr val="bg1">
                    <a:lumMod val="50000"/>
                  </a:schemeClr>
                </a:solidFill>
                <a:latin typeface="MankSans" panose="02000603020000020003" pitchFamily="2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743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B9A2-5F5E-4562-BB23-7F530D74CC6E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06BC-4B77-4313-AEC2-662A2B7AE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812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B9A2-5F5E-4562-BB23-7F530D74CC6E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06BC-4B77-4313-AEC2-662A2B7AE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153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B9A2-5F5E-4562-BB23-7F530D74CC6E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06BC-4B77-4313-AEC2-662A2B7AE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914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B9A2-5F5E-4562-BB23-7F530D74CC6E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06BC-4B77-4313-AEC2-662A2B7AE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16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B9A2-5F5E-4562-BB23-7F530D74CC6E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06BC-4B77-4313-AEC2-662A2B7AE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01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B9A2-5F5E-4562-BB23-7F530D74CC6E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06BC-4B77-4313-AEC2-662A2B7AE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830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B9A2-5F5E-4562-BB23-7F530D74CC6E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06BC-4B77-4313-AEC2-662A2B7AE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71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B9A2-5F5E-4562-BB23-7F530D74CC6E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06BC-4B77-4313-AEC2-662A2B7AE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3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AB9A2-5F5E-4562-BB23-7F530D74CC6E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806BC-4B77-4313-AEC2-662A2B7AE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675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Feasibility Analysis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808038" y="1249387"/>
            <a:ext cx="10575925" cy="868375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시장 통계 지표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 량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(SOURCE : 2019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통계청 자료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8501982" y="2615196"/>
            <a:ext cx="3056222" cy="771746"/>
            <a:chOff x="2811405" y="2674871"/>
            <a:chExt cx="2859243" cy="722006"/>
          </a:xfrm>
        </p:grpSpPr>
        <p:sp>
          <p:nvSpPr>
            <p:cNvPr id="49" name="Text Box 8"/>
            <p:cNvSpPr txBox="1">
              <a:spLocks noChangeArrowheads="1"/>
            </p:cNvSpPr>
            <p:nvPr/>
          </p:nvSpPr>
          <p:spPr bwMode="auto">
            <a:xfrm>
              <a:off x="2811405" y="2674871"/>
              <a:ext cx="2859243" cy="374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연</a:t>
              </a:r>
              <a:r>
                <a:rPr lang="ko-KR" altLang="en-US" sz="2000" dirty="0" smtClean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간 </a:t>
              </a:r>
              <a:r>
                <a: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중개 수수료</a:t>
              </a:r>
              <a:endParaRPr lang="en-US" altLang="ko-KR" sz="20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811407" y="3108937"/>
              <a:ext cx="2330227" cy="28794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ko-KR"/>
              </a:defPPr>
              <a:lvl1pPr algn="r">
                <a:defRPr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panose="020B0502040504020204" pitchFamily="34" charset="0"/>
                  <a:ea typeface="맑은 고딕" panose="020B0503020000020004" pitchFamily="50" charset="-127"/>
                </a:defRPr>
              </a:lvl1pPr>
            </a:lstStyle>
            <a:p>
              <a:pPr algn="l"/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조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천 억 원</a:t>
              </a:r>
              <a:endParaRPr lang="en-US" altLang="ko-KR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8501982" y="4540609"/>
            <a:ext cx="3056222" cy="1202631"/>
            <a:chOff x="2811405" y="4524874"/>
            <a:chExt cx="2859243" cy="1125119"/>
          </a:xfrm>
        </p:grpSpPr>
        <p:sp>
          <p:nvSpPr>
            <p:cNvPr id="52" name="Text Box 8"/>
            <p:cNvSpPr txBox="1">
              <a:spLocks noChangeArrowheads="1"/>
            </p:cNvSpPr>
            <p:nvPr/>
          </p:nvSpPr>
          <p:spPr bwMode="auto">
            <a:xfrm>
              <a:off x="2811405" y="4524874"/>
              <a:ext cx="2859243" cy="374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주거 별 분류</a:t>
              </a:r>
              <a:endParaRPr lang="en-US" altLang="ko-KR" sz="20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811407" y="4958937"/>
              <a:ext cx="2330227" cy="69105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ko-KR"/>
              </a:defPPr>
              <a:lvl1pPr algn="r">
                <a:defRPr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panose="020B0502040504020204" pitchFamily="34" charset="0"/>
                  <a:ea typeface="맑은 고딕" panose="020B0503020000020004" pitchFamily="50" charset="-127"/>
                </a:defRPr>
              </a:lvl1pPr>
            </a:lstStyle>
            <a:p>
              <a:pPr algn="l"/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자가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42.8 %</a:t>
              </a:r>
            </a:p>
            <a:p>
              <a:pPr algn="l"/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전세  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23.1 %</a:t>
              </a:r>
            </a:p>
            <a:p>
              <a:pPr algn="l"/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월세  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34.1 %</a:t>
              </a: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584517" y="2615194"/>
            <a:ext cx="3093309" cy="771750"/>
            <a:chOff x="6600057" y="2738985"/>
            <a:chExt cx="2893940" cy="722009"/>
          </a:xfrm>
        </p:grpSpPr>
        <p:sp>
          <p:nvSpPr>
            <p:cNvPr id="55" name="Text Box 8"/>
            <p:cNvSpPr txBox="1">
              <a:spLocks noChangeArrowheads="1"/>
            </p:cNvSpPr>
            <p:nvPr/>
          </p:nvSpPr>
          <p:spPr bwMode="auto">
            <a:xfrm>
              <a:off x="6600057" y="2738985"/>
              <a:ext cx="2893940" cy="374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 algn="r">
                <a:defRPr/>
              </a:pPr>
              <a:r>
                <a: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연</a:t>
              </a:r>
              <a:r>
                <a:rPr lang="ko-KR" altLang="en-US" sz="2000" dirty="0" smtClean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간 </a:t>
              </a:r>
              <a:r>
                <a: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이사 건수</a:t>
              </a:r>
              <a:endParaRPr lang="en-US" altLang="ko-KR" sz="20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163769" y="3173054"/>
              <a:ext cx="2330227" cy="28794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359,400 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건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월세 이사 건수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584515" y="4540605"/>
            <a:ext cx="3093309" cy="1202637"/>
            <a:chOff x="6600056" y="4386059"/>
            <a:chExt cx="2893940" cy="1125124"/>
          </a:xfrm>
        </p:grpSpPr>
        <p:sp>
          <p:nvSpPr>
            <p:cNvPr id="58" name="Text Box 8"/>
            <p:cNvSpPr txBox="1">
              <a:spLocks noChangeArrowheads="1"/>
            </p:cNvSpPr>
            <p:nvPr/>
          </p:nvSpPr>
          <p:spPr bwMode="auto">
            <a:xfrm>
              <a:off x="6600056" y="4386059"/>
              <a:ext cx="2893940" cy="374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 algn="r">
                <a:defRPr/>
              </a:pPr>
              <a:r>
                <a: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임대 현황</a:t>
              </a:r>
              <a:endParaRPr lang="en-US" altLang="ko-KR" sz="20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163769" y="4820128"/>
              <a:ext cx="2330227" cy="69105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임대 호수  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45.8 %</a:t>
              </a:r>
            </a:p>
            <a:p>
              <a:pPr algn="r"/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임대 사업자  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19.1 %</a:t>
              </a:r>
            </a:p>
            <a:p>
              <a:pPr algn="r"/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비 사업자  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26.7 %</a:t>
              </a: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082178" y="2307796"/>
            <a:ext cx="3945093" cy="3761599"/>
            <a:chOff x="4082178" y="2307796"/>
            <a:chExt cx="3945093" cy="3761599"/>
          </a:xfrm>
        </p:grpSpPr>
        <p:sp>
          <p:nvSpPr>
            <p:cNvPr id="17" name="오각형 16"/>
            <p:cNvSpPr/>
            <p:nvPr/>
          </p:nvSpPr>
          <p:spPr>
            <a:xfrm>
              <a:off x="4082179" y="5151932"/>
              <a:ext cx="2477152" cy="917463"/>
            </a:xfrm>
            <a:prstGeom prst="homePlate">
              <a:avLst/>
            </a:prstGeom>
            <a:solidFill>
              <a:srgbClr val="B6F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" name="오각형 17"/>
            <p:cNvSpPr/>
            <p:nvPr/>
          </p:nvSpPr>
          <p:spPr>
            <a:xfrm rot="10800000">
              <a:off x="5550119" y="5147603"/>
              <a:ext cx="2477151" cy="917463"/>
            </a:xfrm>
            <a:prstGeom prst="homePlate">
              <a:avLst/>
            </a:prstGeom>
            <a:solidFill>
              <a:srgbClr val="9FCE3E"/>
            </a:solidFill>
            <a:ln>
              <a:noFill/>
            </a:ln>
            <a:effectLst>
              <a:outerShdw blurRad="508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0" name="오각형 19"/>
            <p:cNvSpPr/>
            <p:nvPr/>
          </p:nvSpPr>
          <p:spPr>
            <a:xfrm rot="16200000">
              <a:off x="6329964" y="4005103"/>
              <a:ext cx="2477150" cy="917464"/>
            </a:xfrm>
            <a:prstGeom prst="homePlate">
              <a:avLst/>
            </a:prstGeom>
            <a:solidFill>
              <a:srgbClr val="9FCE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1" name="오각형 20"/>
            <p:cNvSpPr/>
            <p:nvPr/>
          </p:nvSpPr>
          <p:spPr>
            <a:xfrm rot="5400000">
              <a:off x="6513456" y="2904147"/>
              <a:ext cx="2110164" cy="917464"/>
            </a:xfrm>
            <a:prstGeom prst="homePlat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2" name="오각형 21"/>
            <p:cNvSpPr/>
            <p:nvPr/>
          </p:nvSpPr>
          <p:spPr>
            <a:xfrm rot="10800000">
              <a:off x="5550119" y="2307796"/>
              <a:ext cx="2477151" cy="917463"/>
            </a:xfrm>
            <a:prstGeom prst="homePlat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7357354" y="2491289"/>
              <a:ext cx="496030" cy="427612"/>
              <a:chOff x="7357354" y="2491289"/>
              <a:chExt cx="496030" cy="427612"/>
            </a:xfrm>
          </p:grpSpPr>
          <p:sp>
            <p:nvSpPr>
              <p:cNvPr id="24" name="Freeform 337"/>
              <p:cNvSpPr>
                <a:spLocks/>
              </p:cNvSpPr>
              <p:nvPr/>
            </p:nvSpPr>
            <p:spPr bwMode="auto">
              <a:xfrm>
                <a:off x="7579713" y="2816275"/>
                <a:ext cx="51314" cy="47039"/>
              </a:xfrm>
              <a:custGeom>
                <a:avLst/>
                <a:gdLst>
                  <a:gd name="T0" fmla="*/ 11 w 23"/>
                  <a:gd name="T1" fmla="*/ 0 h 22"/>
                  <a:gd name="T2" fmla="*/ 11 w 23"/>
                  <a:gd name="T3" fmla="*/ 0 h 22"/>
                  <a:gd name="T4" fmla="*/ 7 w 23"/>
                  <a:gd name="T5" fmla="*/ 0 h 22"/>
                  <a:gd name="T6" fmla="*/ 4 w 23"/>
                  <a:gd name="T7" fmla="*/ 2 h 22"/>
                  <a:gd name="T8" fmla="*/ 0 w 23"/>
                  <a:gd name="T9" fmla="*/ 6 h 22"/>
                  <a:gd name="T10" fmla="*/ 0 w 23"/>
                  <a:gd name="T11" fmla="*/ 11 h 22"/>
                  <a:gd name="T12" fmla="*/ 0 w 23"/>
                  <a:gd name="T13" fmla="*/ 11 h 22"/>
                  <a:gd name="T14" fmla="*/ 0 w 23"/>
                  <a:gd name="T15" fmla="*/ 15 h 22"/>
                  <a:gd name="T16" fmla="*/ 4 w 23"/>
                  <a:gd name="T17" fmla="*/ 18 h 22"/>
                  <a:gd name="T18" fmla="*/ 7 w 23"/>
                  <a:gd name="T19" fmla="*/ 22 h 22"/>
                  <a:gd name="T20" fmla="*/ 11 w 23"/>
                  <a:gd name="T21" fmla="*/ 22 h 22"/>
                  <a:gd name="T22" fmla="*/ 11 w 23"/>
                  <a:gd name="T23" fmla="*/ 22 h 22"/>
                  <a:gd name="T24" fmla="*/ 16 w 23"/>
                  <a:gd name="T25" fmla="*/ 22 h 22"/>
                  <a:gd name="T26" fmla="*/ 20 w 23"/>
                  <a:gd name="T27" fmla="*/ 18 h 22"/>
                  <a:gd name="T28" fmla="*/ 21 w 23"/>
                  <a:gd name="T29" fmla="*/ 15 h 22"/>
                  <a:gd name="T30" fmla="*/ 23 w 23"/>
                  <a:gd name="T31" fmla="*/ 11 h 22"/>
                  <a:gd name="T32" fmla="*/ 23 w 23"/>
                  <a:gd name="T33" fmla="*/ 11 h 22"/>
                  <a:gd name="T34" fmla="*/ 21 w 23"/>
                  <a:gd name="T35" fmla="*/ 6 h 22"/>
                  <a:gd name="T36" fmla="*/ 20 w 23"/>
                  <a:gd name="T37" fmla="*/ 2 h 22"/>
                  <a:gd name="T38" fmla="*/ 16 w 23"/>
                  <a:gd name="T39" fmla="*/ 0 h 22"/>
                  <a:gd name="T40" fmla="*/ 11 w 23"/>
                  <a:gd name="T41" fmla="*/ 0 h 22"/>
                  <a:gd name="T42" fmla="*/ 11 w 23"/>
                  <a:gd name="T43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" h="22">
                    <a:moveTo>
                      <a:pt x="11" y="0"/>
                    </a:moveTo>
                    <a:lnTo>
                      <a:pt x="11" y="0"/>
                    </a:lnTo>
                    <a:lnTo>
                      <a:pt x="7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4" y="18"/>
                    </a:lnTo>
                    <a:lnTo>
                      <a:pt x="7" y="22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16" y="22"/>
                    </a:lnTo>
                    <a:lnTo>
                      <a:pt x="20" y="18"/>
                    </a:lnTo>
                    <a:lnTo>
                      <a:pt x="21" y="15"/>
                    </a:lnTo>
                    <a:lnTo>
                      <a:pt x="23" y="11"/>
                    </a:lnTo>
                    <a:lnTo>
                      <a:pt x="23" y="11"/>
                    </a:lnTo>
                    <a:lnTo>
                      <a:pt x="21" y="6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5" name="Freeform 338"/>
              <p:cNvSpPr>
                <a:spLocks/>
              </p:cNvSpPr>
              <p:nvPr/>
            </p:nvSpPr>
            <p:spPr bwMode="auto">
              <a:xfrm>
                <a:off x="7575438" y="2623851"/>
                <a:ext cx="64143" cy="171045"/>
              </a:xfrm>
              <a:custGeom>
                <a:avLst/>
                <a:gdLst>
                  <a:gd name="T0" fmla="*/ 15 w 31"/>
                  <a:gd name="T1" fmla="*/ 0 h 79"/>
                  <a:gd name="T2" fmla="*/ 15 w 31"/>
                  <a:gd name="T3" fmla="*/ 0 h 79"/>
                  <a:gd name="T4" fmla="*/ 9 w 31"/>
                  <a:gd name="T5" fmla="*/ 2 h 79"/>
                  <a:gd name="T6" fmla="*/ 4 w 31"/>
                  <a:gd name="T7" fmla="*/ 5 h 79"/>
                  <a:gd name="T8" fmla="*/ 0 w 31"/>
                  <a:gd name="T9" fmla="*/ 11 h 79"/>
                  <a:gd name="T10" fmla="*/ 0 w 31"/>
                  <a:gd name="T11" fmla="*/ 16 h 79"/>
                  <a:gd name="T12" fmla="*/ 8 w 31"/>
                  <a:gd name="T13" fmla="*/ 71 h 79"/>
                  <a:gd name="T14" fmla="*/ 8 w 31"/>
                  <a:gd name="T15" fmla="*/ 71 h 79"/>
                  <a:gd name="T16" fmla="*/ 8 w 31"/>
                  <a:gd name="T17" fmla="*/ 75 h 79"/>
                  <a:gd name="T18" fmla="*/ 9 w 31"/>
                  <a:gd name="T19" fmla="*/ 77 h 79"/>
                  <a:gd name="T20" fmla="*/ 13 w 31"/>
                  <a:gd name="T21" fmla="*/ 79 h 79"/>
                  <a:gd name="T22" fmla="*/ 15 w 31"/>
                  <a:gd name="T23" fmla="*/ 79 h 79"/>
                  <a:gd name="T24" fmla="*/ 15 w 31"/>
                  <a:gd name="T25" fmla="*/ 79 h 79"/>
                  <a:gd name="T26" fmla="*/ 18 w 31"/>
                  <a:gd name="T27" fmla="*/ 79 h 79"/>
                  <a:gd name="T28" fmla="*/ 20 w 31"/>
                  <a:gd name="T29" fmla="*/ 77 h 79"/>
                  <a:gd name="T30" fmla="*/ 22 w 31"/>
                  <a:gd name="T31" fmla="*/ 75 h 79"/>
                  <a:gd name="T32" fmla="*/ 22 w 31"/>
                  <a:gd name="T33" fmla="*/ 71 h 79"/>
                  <a:gd name="T34" fmla="*/ 31 w 31"/>
                  <a:gd name="T35" fmla="*/ 16 h 79"/>
                  <a:gd name="T36" fmla="*/ 31 w 31"/>
                  <a:gd name="T37" fmla="*/ 16 h 79"/>
                  <a:gd name="T38" fmla="*/ 29 w 31"/>
                  <a:gd name="T39" fmla="*/ 11 h 79"/>
                  <a:gd name="T40" fmla="*/ 25 w 31"/>
                  <a:gd name="T41" fmla="*/ 5 h 79"/>
                  <a:gd name="T42" fmla="*/ 22 w 31"/>
                  <a:gd name="T43" fmla="*/ 2 h 79"/>
                  <a:gd name="T44" fmla="*/ 15 w 31"/>
                  <a:gd name="T45" fmla="*/ 0 h 79"/>
                  <a:gd name="T46" fmla="*/ 15 w 31"/>
                  <a:gd name="T47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" h="79">
                    <a:moveTo>
                      <a:pt x="15" y="0"/>
                    </a:moveTo>
                    <a:lnTo>
                      <a:pt x="15" y="0"/>
                    </a:lnTo>
                    <a:lnTo>
                      <a:pt x="9" y="2"/>
                    </a:lnTo>
                    <a:lnTo>
                      <a:pt x="4" y="5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8" y="71"/>
                    </a:lnTo>
                    <a:lnTo>
                      <a:pt x="8" y="71"/>
                    </a:lnTo>
                    <a:lnTo>
                      <a:pt x="8" y="75"/>
                    </a:lnTo>
                    <a:lnTo>
                      <a:pt x="9" y="77"/>
                    </a:lnTo>
                    <a:lnTo>
                      <a:pt x="13" y="79"/>
                    </a:lnTo>
                    <a:lnTo>
                      <a:pt x="15" y="79"/>
                    </a:lnTo>
                    <a:lnTo>
                      <a:pt x="15" y="79"/>
                    </a:lnTo>
                    <a:lnTo>
                      <a:pt x="18" y="79"/>
                    </a:lnTo>
                    <a:lnTo>
                      <a:pt x="20" y="77"/>
                    </a:lnTo>
                    <a:lnTo>
                      <a:pt x="22" y="75"/>
                    </a:lnTo>
                    <a:lnTo>
                      <a:pt x="22" y="71"/>
                    </a:lnTo>
                    <a:lnTo>
                      <a:pt x="31" y="16"/>
                    </a:lnTo>
                    <a:lnTo>
                      <a:pt x="31" y="16"/>
                    </a:lnTo>
                    <a:lnTo>
                      <a:pt x="29" y="11"/>
                    </a:lnTo>
                    <a:lnTo>
                      <a:pt x="25" y="5"/>
                    </a:lnTo>
                    <a:lnTo>
                      <a:pt x="22" y="2"/>
                    </a:lnTo>
                    <a:lnTo>
                      <a:pt x="15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6" name="Freeform 339"/>
              <p:cNvSpPr>
                <a:spLocks noEditPoints="1"/>
              </p:cNvSpPr>
              <p:nvPr/>
            </p:nvSpPr>
            <p:spPr bwMode="auto">
              <a:xfrm>
                <a:off x="7357354" y="2491289"/>
                <a:ext cx="496030" cy="427612"/>
              </a:xfrm>
              <a:custGeom>
                <a:avLst/>
                <a:gdLst>
                  <a:gd name="T0" fmla="*/ 132 w 232"/>
                  <a:gd name="T1" fmla="*/ 9 h 201"/>
                  <a:gd name="T2" fmla="*/ 132 w 232"/>
                  <a:gd name="T3" fmla="*/ 9 h 201"/>
                  <a:gd name="T4" fmla="*/ 128 w 232"/>
                  <a:gd name="T5" fmla="*/ 6 h 201"/>
                  <a:gd name="T6" fmla="*/ 125 w 232"/>
                  <a:gd name="T7" fmla="*/ 4 h 201"/>
                  <a:gd name="T8" fmla="*/ 121 w 232"/>
                  <a:gd name="T9" fmla="*/ 2 h 201"/>
                  <a:gd name="T10" fmla="*/ 116 w 232"/>
                  <a:gd name="T11" fmla="*/ 0 h 201"/>
                  <a:gd name="T12" fmla="*/ 116 w 232"/>
                  <a:gd name="T13" fmla="*/ 0 h 201"/>
                  <a:gd name="T14" fmla="*/ 112 w 232"/>
                  <a:gd name="T15" fmla="*/ 2 h 201"/>
                  <a:gd name="T16" fmla="*/ 107 w 232"/>
                  <a:gd name="T17" fmla="*/ 4 h 201"/>
                  <a:gd name="T18" fmla="*/ 103 w 232"/>
                  <a:gd name="T19" fmla="*/ 6 h 201"/>
                  <a:gd name="T20" fmla="*/ 100 w 232"/>
                  <a:gd name="T21" fmla="*/ 9 h 201"/>
                  <a:gd name="T22" fmla="*/ 3 w 232"/>
                  <a:gd name="T23" fmla="*/ 170 h 201"/>
                  <a:gd name="T24" fmla="*/ 3 w 232"/>
                  <a:gd name="T25" fmla="*/ 170 h 201"/>
                  <a:gd name="T26" fmla="*/ 1 w 232"/>
                  <a:gd name="T27" fmla="*/ 174 h 201"/>
                  <a:gd name="T28" fmla="*/ 0 w 232"/>
                  <a:gd name="T29" fmla="*/ 179 h 201"/>
                  <a:gd name="T30" fmla="*/ 0 w 232"/>
                  <a:gd name="T31" fmla="*/ 185 h 201"/>
                  <a:gd name="T32" fmla="*/ 1 w 232"/>
                  <a:gd name="T33" fmla="*/ 190 h 201"/>
                  <a:gd name="T34" fmla="*/ 1 w 232"/>
                  <a:gd name="T35" fmla="*/ 190 h 201"/>
                  <a:gd name="T36" fmla="*/ 5 w 232"/>
                  <a:gd name="T37" fmla="*/ 193 h 201"/>
                  <a:gd name="T38" fmla="*/ 9 w 232"/>
                  <a:gd name="T39" fmla="*/ 197 h 201"/>
                  <a:gd name="T40" fmla="*/ 14 w 232"/>
                  <a:gd name="T41" fmla="*/ 199 h 201"/>
                  <a:gd name="T42" fmla="*/ 19 w 232"/>
                  <a:gd name="T43" fmla="*/ 201 h 201"/>
                  <a:gd name="T44" fmla="*/ 214 w 232"/>
                  <a:gd name="T45" fmla="*/ 201 h 201"/>
                  <a:gd name="T46" fmla="*/ 214 w 232"/>
                  <a:gd name="T47" fmla="*/ 201 h 201"/>
                  <a:gd name="T48" fmla="*/ 219 w 232"/>
                  <a:gd name="T49" fmla="*/ 199 h 201"/>
                  <a:gd name="T50" fmla="*/ 223 w 232"/>
                  <a:gd name="T51" fmla="*/ 197 h 201"/>
                  <a:gd name="T52" fmla="*/ 226 w 232"/>
                  <a:gd name="T53" fmla="*/ 193 h 201"/>
                  <a:gd name="T54" fmla="*/ 230 w 232"/>
                  <a:gd name="T55" fmla="*/ 190 h 201"/>
                  <a:gd name="T56" fmla="*/ 230 w 232"/>
                  <a:gd name="T57" fmla="*/ 190 h 201"/>
                  <a:gd name="T58" fmla="*/ 232 w 232"/>
                  <a:gd name="T59" fmla="*/ 185 h 201"/>
                  <a:gd name="T60" fmla="*/ 232 w 232"/>
                  <a:gd name="T61" fmla="*/ 179 h 201"/>
                  <a:gd name="T62" fmla="*/ 232 w 232"/>
                  <a:gd name="T63" fmla="*/ 174 h 201"/>
                  <a:gd name="T64" fmla="*/ 230 w 232"/>
                  <a:gd name="T65" fmla="*/ 170 h 201"/>
                  <a:gd name="T66" fmla="*/ 132 w 232"/>
                  <a:gd name="T67" fmla="*/ 9 h 201"/>
                  <a:gd name="T68" fmla="*/ 218 w 232"/>
                  <a:gd name="T69" fmla="*/ 183 h 201"/>
                  <a:gd name="T70" fmla="*/ 218 w 232"/>
                  <a:gd name="T71" fmla="*/ 183 h 201"/>
                  <a:gd name="T72" fmla="*/ 216 w 232"/>
                  <a:gd name="T73" fmla="*/ 185 h 201"/>
                  <a:gd name="T74" fmla="*/ 214 w 232"/>
                  <a:gd name="T75" fmla="*/ 186 h 201"/>
                  <a:gd name="T76" fmla="*/ 19 w 232"/>
                  <a:gd name="T77" fmla="*/ 186 h 201"/>
                  <a:gd name="T78" fmla="*/ 19 w 232"/>
                  <a:gd name="T79" fmla="*/ 186 h 201"/>
                  <a:gd name="T80" fmla="*/ 16 w 232"/>
                  <a:gd name="T81" fmla="*/ 185 h 201"/>
                  <a:gd name="T82" fmla="*/ 14 w 232"/>
                  <a:gd name="T83" fmla="*/ 183 h 201"/>
                  <a:gd name="T84" fmla="*/ 14 w 232"/>
                  <a:gd name="T85" fmla="*/ 183 h 201"/>
                  <a:gd name="T86" fmla="*/ 14 w 232"/>
                  <a:gd name="T87" fmla="*/ 179 h 201"/>
                  <a:gd name="T88" fmla="*/ 14 w 232"/>
                  <a:gd name="T89" fmla="*/ 177 h 201"/>
                  <a:gd name="T90" fmla="*/ 112 w 232"/>
                  <a:gd name="T91" fmla="*/ 16 h 201"/>
                  <a:gd name="T92" fmla="*/ 112 w 232"/>
                  <a:gd name="T93" fmla="*/ 16 h 201"/>
                  <a:gd name="T94" fmla="*/ 114 w 232"/>
                  <a:gd name="T95" fmla="*/ 15 h 201"/>
                  <a:gd name="T96" fmla="*/ 116 w 232"/>
                  <a:gd name="T97" fmla="*/ 15 h 201"/>
                  <a:gd name="T98" fmla="*/ 116 w 232"/>
                  <a:gd name="T99" fmla="*/ 15 h 201"/>
                  <a:gd name="T100" fmla="*/ 119 w 232"/>
                  <a:gd name="T101" fmla="*/ 15 h 201"/>
                  <a:gd name="T102" fmla="*/ 119 w 232"/>
                  <a:gd name="T103" fmla="*/ 16 h 201"/>
                  <a:gd name="T104" fmla="*/ 119 w 232"/>
                  <a:gd name="T105" fmla="*/ 16 h 201"/>
                  <a:gd name="T106" fmla="*/ 218 w 232"/>
                  <a:gd name="T107" fmla="*/ 177 h 201"/>
                  <a:gd name="T108" fmla="*/ 218 w 232"/>
                  <a:gd name="T109" fmla="*/ 177 h 201"/>
                  <a:gd name="T110" fmla="*/ 219 w 232"/>
                  <a:gd name="T111" fmla="*/ 179 h 201"/>
                  <a:gd name="T112" fmla="*/ 218 w 232"/>
                  <a:gd name="T113" fmla="*/ 183 h 201"/>
                  <a:gd name="T114" fmla="*/ 218 w 232"/>
                  <a:gd name="T115" fmla="*/ 18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32" h="201">
                    <a:moveTo>
                      <a:pt x="132" y="9"/>
                    </a:moveTo>
                    <a:lnTo>
                      <a:pt x="132" y="9"/>
                    </a:lnTo>
                    <a:lnTo>
                      <a:pt x="128" y="6"/>
                    </a:lnTo>
                    <a:lnTo>
                      <a:pt x="125" y="4"/>
                    </a:lnTo>
                    <a:lnTo>
                      <a:pt x="121" y="2"/>
                    </a:lnTo>
                    <a:lnTo>
                      <a:pt x="116" y="0"/>
                    </a:lnTo>
                    <a:lnTo>
                      <a:pt x="116" y="0"/>
                    </a:lnTo>
                    <a:lnTo>
                      <a:pt x="112" y="2"/>
                    </a:lnTo>
                    <a:lnTo>
                      <a:pt x="107" y="4"/>
                    </a:lnTo>
                    <a:lnTo>
                      <a:pt x="103" y="6"/>
                    </a:lnTo>
                    <a:lnTo>
                      <a:pt x="100" y="9"/>
                    </a:lnTo>
                    <a:lnTo>
                      <a:pt x="3" y="170"/>
                    </a:lnTo>
                    <a:lnTo>
                      <a:pt x="3" y="170"/>
                    </a:lnTo>
                    <a:lnTo>
                      <a:pt x="1" y="174"/>
                    </a:lnTo>
                    <a:lnTo>
                      <a:pt x="0" y="179"/>
                    </a:lnTo>
                    <a:lnTo>
                      <a:pt x="0" y="185"/>
                    </a:lnTo>
                    <a:lnTo>
                      <a:pt x="1" y="190"/>
                    </a:lnTo>
                    <a:lnTo>
                      <a:pt x="1" y="190"/>
                    </a:lnTo>
                    <a:lnTo>
                      <a:pt x="5" y="193"/>
                    </a:lnTo>
                    <a:lnTo>
                      <a:pt x="9" y="197"/>
                    </a:lnTo>
                    <a:lnTo>
                      <a:pt x="14" y="199"/>
                    </a:lnTo>
                    <a:lnTo>
                      <a:pt x="19" y="201"/>
                    </a:lnTo>
                    <a:lnTo>
                      <a:pt x="214" y="201"/>
                    </a:lnTo>
                    <a:lnTo>
                      <a:pt x="214" y="201"/>
                    </a:lnTo>
                    <a:lnTo>
                      <a:pt x="219" y="199"/>
                    </a:lnTo>
                    <a:lnTo>
                      <a:pt x="223" y="197"/>
                    </a:lnTo>
                    <a:lnTo>
                      <a:pt x="226" y="193"/>
                    </a:lnTo>
                    <a:lnTo>
                      <a:pt x="230" y="190"/>
                    </a:lnTo>
                    <a:lnTo>
                      <a:pt x="230" y="190"/>
                    </a:lnTo>
                    <a:lnTo>
                      <a:pt x="232" y="185"/>
                    </a:lnTo>
                    <a:lnTo>
                      <a:pt x="232" y="179"/>
                    </a:lnTo>
                    <a:lnTo>
                      <a:pt x="232" y="174"/>
                    </a:lnTo>
                    <a:lnTo>
                      <a:pt x="230" y="170"/>
                    </a:lnTo>
                    <a:lnTo>
                      <a:pt x="132" y="9"/>
                    </a:lnTo>
                    <a:close/>
                    <a:moveTo>
                      <a:pt x="218" y="183"/>
                    </a:moveTo>
                    <a:lnTo>
                      <a:pt x="218" y="183"/>
                    </a:lnTo>
                    <a:lnTo>
                      <a:pt x="216" y="185"/>
                    </a:lnTo>
                    <a:lnTo>
                      <a:pt x="214" y="186"/>
                    </a:lnTo>
                    <a:lnTo>
                      <a:pt x="19" y="186"/>
                    </a:lnTo>
                    <a:lnTo>
                      <a:pt x="19" y="186"/>
                    </a:lnTo>
                    <a:lnTo>
                      <a:pt x="16" y="185"/>
                    </a:lnTo>
                    <a:lnTo>
                      <a:pt x="14" y="183"/>
                    </a:lnTo>
                    <a:lnTo>
                      <a:pt x="14" y="183"/>
                    </a:lnTo>
                    <a:lnTo>
                      <a:pt x="14" y="179"/>
                    </a:lnTo>
                    <a:lnTo>
                      <a:pt x="14" y="177"/>
                    </a:lnTo>
                    <a:lnTo>
                      <a:pt x="112" y="16"/>
                    </a:lnTo>
                    <a:lnTo>
                      <a:pt x="112" y="16"/>
                    </a:lnTo>
                    <a:lnTo>
                      <a:pt x="114" y="15"/>
                    </a:lnTo>
                    <a:lnTo>
                      <a:pt x="116" y="15"/>
                    </a:lnTo>
                    <a:lnTo>
                      <a:pt x="116" y="15"/>
                    </a:lnTo>
                    <a:lnTo>
                      <a:pt x="119" y="15"/>
                    </a:lnTo>
                    <a:lnTo>
                      <a:pt x="119" y="16"/>
                    </a:lnTo>
                    <a:lnTo>
                      <a:pt x="119" y="16"/>
                    </a:lnTo>
                    <a:lnTo>
                      <a:pt x="218" y="177"/>
                    </a:lnTo>
                    <a:lnTo>
                      <a:pt x="218" y="177"/>
                    </a:lnTo>
                    <a:lnTo>
                      <a:pt x="219" y="179"/>
                    </a:lnTo>
                    <a:lnTo>
                      <a:pt x="218" y="183"/>
                    </a:lnTo>
                    <a:lnTo>
                      <a:pt x="218" y="18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27" name="오각형 26"/>
            <p:cNvSpPr/>
            <p:nvPr/>
          </p:nvSpPr>
          <p:spPr>
            <a:xfrm>
              <a:off x="4082179" y="2307796"/>
              <a:ext cx="2477151" cy="917463"/>
            </a:xfrm>
            <a:prstGeom prst="homePlate">
              <a:avLst/>
            </a:prstGeom>
            <a:solidFill>
              <a:srgbClr val="81C181"/>
            </a:solidFill>
            <a:ln>
              <a:noFill/>
            </a:ln>
            <a:effectLst>
              <a:outerShdw blurRad="508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8" name="오각형 27"/>
            <p:cNvSpPr/>
            <p:nvPr/>
          </p:nvSpPr>
          <p:spPr>
            <a:xfrm rot="5400000">
              <a:off x="3302335" y="3362879"/>
              <a:ext cx="2477150" cy="917464"/>
            </a:xfrm>
            <a:prstGeom prst="homePlate">
              <a:avLst/>
            </a:prstGeom>
            <a:solidFill>
              <a:srgbClr val="81C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4311544" y="2519029"/>
              <a:ext cx="436893" cy="436891"/>
              <a:chOff x="4311544" y="2519029"/>
              <a:chExt cx="436893" cy="436891"/>
            </a:xfrm>
          </p:grpSpPr>
          <p:sp>
            <p:nvSpPr>
              <p:cNvPr id="30" name="Freeform 251"/>
              <p:cNvSpPr>
                <a:spLocks noEditPoints="1"/>
              </p:cNvSpPr>
              <p:nvPr/>
            </p:nvSpPr>
            <p:spPr bwMode="auto">
              <a:xfrm>
                <a:off x="4369193" y="2586244"/>
                <a:ext cx="230448" cy="230447"/>
              </a:xfrm>
              <a:custGeom>
                <a:avLst/>
                <a:gdLst>
                  <a:gd name="T0" fmla="*/ 49 w 97"/>
                  <a:gd name="T1" fmla="*/ 97 h 97"/>
                  <a:gd name="T2" fmla="*/ 68 w 97"/>
                  <a:gd name="T3" fmla="*/ 93 h 97"/>
                  <a:gd name="T4" fmla="*/ 83 w 97"/>
                  <a:gd name="T5" fmla="*/ 83 h 97"/>
                  <a:gd name="T6" fmla="*/ 93 w 97"/>
                  <a:gd name="T7" fmla="*/ 66 h 97"/>
                  <a:gd name="T8" fmla="*/ 97 w 97"/>
                  <a:gd name="T9" fmla="*/ 49 h 97"/>
                  <a:gd name="T10" fmla="*/ 97 w 97"/>
                  <a:gd name="T11" fmla="*/ 38 h 97"/>
                  <a:gd name="T12" fmla="*/ 90 w 97"/>
                  <a:gd name="T13" fmla="*/ 22 h 97"/>
                  <a:gd name="T14" fmla="*/ 75 w 97"/>
                  <a:gd name="T15" fmla="*/ 7 h 97"/>
                  <a:gd name="T16" fmla="*/ 58 w 97"/>
                  <a:gd name="T17" fmla="*/ 0 h 97"/>
                  <a:gd name="T18" fmla="*/ 49 w 97"/>
                  <a:gd name="T19" fmla="*/ 0 h 97"/>
                  <a:gd name="T20" fmla="*/ 29 w 97"/>
                  <a:gd name="T21" fmla="*/ 4 h 97"/>
                  <a:gd name="T22" fmla="*/ 15 w 97"/>
                  <a:gd name="T23" fmla="*/ 15 h 97"/>
                  <a:gd name="T24" fmla="*/ 4 w 97"/>
                  <a:gd name="T25" fmla="*/ 29 h 97"/>
                  <a:gd name="T26" fmla="*/ 0 w 97"/>
                  <a:gd name="T27" fmla="*/ 49 h 97"/>
                  <a:gd name="T28" fmla="*/ 0 w 97"/>
                  <a:gd name="T29" fmla="*/ 57 h 97"/>
                  <a:gd name="T30" fmla="*/ 8 w 97"/>
                  <a:gd name="T31" fmla="*/ 75 h 97"/>
                  <a:gd name="T32" fmla="*/ 22 w 97"/>
                  <a:gd name="T33" fmla="*/ 88 h 97"/>
                  <a:gd name="T34" fmla="*/ 38 w 97"/>
                  <a:gd name="T35" fmla="*/ 97 h 97"/>
                  <a:gd name="T36" fmla="*/ 49 w 97"/>
                  <a:gd name="T37" fmla="*/ 97 h 97"/>
                  <a:gd name="T38" fmla="*/ 49 w 97"/>
                  <a:gd name="T39" fmla="*/ 11 h 97"/>
                  <a:gd name="T40" fmla="*/ 63 w 97"/>
                  <a:gd name="T41" fmla="*/ 13 h 97"/>
                  <a:gd name="T42" fmla="*/ 75 w 97"/>
                  <a:gd name="T43" fmla="*/ 22 h 97"/>
                  <a:gd name="T44" fmla="*/ 83 w 97"/>
                  <a:gd name="T45" fmla="*/ 34 h 97"/>
                  <a:gd name="T46" fmla="*/ 86 w 97"/>
                  <a:gd name="T47" fmla="*/ 49 h 97"/>
                  <a:gd name="T48" fmla="*/ 86 w 97"/>
                  <a:gd name="T49" fmla="*/ 56 h 97"/>
                  <a:gd name="T50" fmla="*/ 81 w 97"/>
                  <a:gd name="T51" fmla="*/ 70 h 97"/>
                  <a:gd name="T52" fmla="*/ 70 w 97"/>
                  <a:gd name="T53" fmla="*/ 79 h 97"/>
                  <a:gd name="T54" fmla="*/ 56 w 97"/>
                  <a:gd name="T55" fmla="*/ 86 h 97"/>
                  <a:gd name="T56" fmla="*/ 49 w 97"/>
                  <a:gd name="T57" fmla="*/ 86 h 97"/>
                  <a:gd name="T58" fmla="*/ 34 w 97"/>
                  <a:gd name="T59" fmla="*/ 83 h 97"/>
                  <a:gd name="T60" fmla="*/ 22 w 97"/>
                  <a:gd name="T61" fmla="*/ 75 h 97"/>
                  <a:gd name="T62" fmla="*/ 13 w 97"/>
                  <a:gd name="T63" fmla="*/ 63 h 97"/>
                  <a:gd name="T64" fmla="*/ 11 w 97"/>
                  <a:gd name="T65" fmla="*/ 49 h 97"/>
                  <a:gd name="T66" fmla="*/ 11 w 97"/>
                  <a:gd name="T67" fmla="*/ 41 h 97"/>
                  <a:gd name="T68" fmla="*/ 17 w 97"/>
                  <a:gd name="T69" fmla="*/ 27 h 97"/>
                  <a:gd name="T70" fmla="*/ 27 w 97"/>
                  <a:gd name="T71" fmla="*/ 16 h 97"/>
                  <a:gd name="T72" fmla="*/ 42 w 97"/>
                  <a:gd name="T73" fmla="*/ 11 h 97"/>
                  <a:gd name="T74" fmla="*/ 49 w 97"/>
                  <a:gd name="T75" fmla="*/ 11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7" h="97">
                    <a:moveTo>
                      <a:pt x="49" y="97"/>
                    </a:moveTo>
                    <a:lnTo>
                      <a:pt x="49" y="97"/>
                    </a:lnTo>
                    <a:lnTo>
                      <a:pt x="58" y="97"/>
                    </a:lnTo>
                    <a:lnTo>
                      <a:pt x="68" y="93"/>
                    </a:lnTo>
                    <a:lnTo>
                      <a:pt x="75" y="88"/>
                    </a:lnTo>
                    <a:lnTo>
                      <a:pt x="83" y="83"/>
                    </a:lnTo>
                    <a:lnTo>
                      <a:pt x="90" y="75"/>
                    </a:lnTo>
                    <a:lnTo>
                      <a:pt x="93" y="66"/>
                    </a:lnTo>
                    <a:lnTo>
                      <a:pt x="97" y="57"/>
                    </a:lnTo>
                    <a:lnTo>
                      <a:pt x="97" y="49"/>
                    </a:lnTo>
                    <a:lnTo>
                      <a:pt x="97" y="49"/>
                    </a:lnTo>
                    <a:lnTo>
                      <a:pt x="97" y="38"/>
                    </a:lnTo>
                    <a:lnTo>
                      <a:pt x="93" y="29"/>
                    </a:lnTo>
                    <a:lnTo>
                      <a:pt x="90" y="22"/>
                    </a:lnTo>
                    <a:lnTo>
                      <a:pt x="83" y="15"/>
                    </a:lnTo>
                    <a:lnTo>
                      <a:pt x="75" y="7"/>
                    </a:lnTo>
                    <a:lnTo>
                      <a:pt x="68" y="4"/>
                    </a:lnTo>
                    <a:lnTo>
                      <a:pt x="58" y="0"/>
                    </a:lnTo>
                    <a:lnTo>
                      <a:pt x="49" y="0"/>
                    </a:lnTo>
                    <a:lnTo>
                      <a:pt x="49" y="0"/>
                    </a:lnTo>
                    <a:lnTo>
                      <a:pt x="38" y="0"/>
                    </a:lnTo>
                    <a:lnTo>
                      <a:pt x="29" y="4"/>
                    </a:lnTo>
                    <a:lnTo>
                      <a:pt x="22" y="7"/>
                    </a:lnTo>
                    <a:lnTo>
                      <a:pt x="15" y="15"/>
                    </a:lnTo>
                    <a:lnTo>
                      <a:pt x="8" y="22"/>
                    </a:lnTo>
                    <a:lnTo>
                      <a:pt x="4" y="29"/>
                    </a:lnTo>
                    <a:lnTo>
                      <a:pt x="0" y="38"/>
                    </a:lnTo>
                    <a:lnTo>
                      <a:pt x="0" y="49"/>
                    </a:lnTo>
                    <a:lnTo>
                      <a:pt x="0" y="49"/>
                    </a:lnTo>
                    <a:lnTo>
                      <a:pt x="0" y="57"/>
                    </a:lnTo>
                    <a:lnTo>
                      <a:pt x="4" y="66"/>
                    </a:lnTo>
                    <a:lnTo>
                      <a:pt x="8" y="75"/>
                    </a:lnTo>
                    <a:lnTo>
                      <a:pt x="15" y="83"/>
                    </a:lnTo>
                    <a:lnTo>
                      <a:pt x="22" y="88"/>
                    </a:lnTo>
                    <a:lnTo>
                      <a:pt x="29" y="93"/>
                    </a:lnTo>
                    <a:lnTo>
                      <a:pt x="38" y="97"/>
                    </a:lnTo>
                    <a:lnTo>
                      <a:pt x="49" y="97"/>
                    </a:lnTo>
                    <a:lnTo>
                      <a:pt x="49" y="97"/>
                    </a:lnTo>
                    <a:close/>
                    <a:moveTo>
                      <a:pt x="49" y="11"/>
                    </a:moveTo>
                    <a:lnTo>
                      <a:pt x="49" y="11"/>
                    </a:lnTo>
                    <a:lnTo>
                      <a:pt x="56" y="11"/>
                    </a:lnTo>
                    <a:lnTo>
                      <a:pt x="63" y="13"/>
                    </a:lnTo>
                    <a:lnTo>
                      <a:pt x="70" y="16"/>
                    </a:lnTo>
                    <a:lnTo>
                      <a:pt x="75" y="22"/>
                    </a:lnTo>
                    <a:lnTo>
                      <a:pt x="81" y="27"/>
                    </a:lnTo>
                    <a:lnTo>
                      <a:pt x="83" y="34"/>
                    </a:lnTo>
                    <a:lnTo>
                      <a:pt x="86" y="41"/>
                    </a:lnTo>
                    <a:lnTo>
                      <a:pt x="86" y="49"/>
                    </a:lnTo>
                    <a:lnTo>
                      <a:pt x="86" y="49"/>
                    </a:lnTo>
                    <a:lnTo>
                      <a:pt x="86" y="56"/>
                    </a:lnTo>
                    <a:lnTo>
                      <a:pt x="83" y="63"/>
                    </a:lnTo>
                    <a:lnTo>
                      <a:pt x="81" y="70"/>
                    </a:lnTo>
                    <a:lnTo>
                      <a:pt x="75" y="75"/>
                    </a:lnTo>
                    <a:lnTo>
                      <a:pt x="70" y="79"/>
                    </a:lnTo>
                    <a:lnTo>
                      <a:pt x="63" y="83"/>
                    </a:lnTo>
                    <a:lnTo>
                      <a:pt x="56" y="86"/>
                    </a:lnTo>
                    <a:lnTo>
                      <a:pt x="49" y="86"/>
                    </a:lnTo>
                    <a:lnTo>
                      <a:pt x="49" y="86"/>
                    </a:lnTo>
                    <a:lnTo>
                      <a:pt x="42" y="86"/>
                    </a:lnTo>
                    <a:lnTo>
                      <a:pt x="34" y="83"/>
                    </a:lnTo>
                    <a:lnTo>
                      <a:pt x="27" y="79"/>
                    </a:lnTo>
                    <a:lnTo>
                      <a:pt x="22" y="75"/>
                    </a:lnTo>
                    <a:lnTo>
                      <a:pt x="17" y="70"/>
                    </a:lnTo>
                    <a:lnTo>
                      <a:pt x="13" y="63"/>
                    </a:lnTo>
                    <a:lnTo>
                      <a:pt x="11" y="56"/>
                    </a:lnTo>
                    <a:lnTo>
                      <a:pt x="11" y="49"/>
                    </a:lnTo>
                    <a:lnTo>
                      <a:pt x="11" y="49"/>
                    </a:lnTo>
                    <a:lnTo>
                      <a:pt x="11" y="41"/>
                    </a:lnTo>
                    <a:lnTo>
                      <a:pt x="13" y="34"/>
                    </a:lnTo>
                    <a:lnTo>
                      <a:pt x="17" y="27"/>
                    </a:lnTo>
                    <a:lnTo>
                      <a:pt x="22" y="22"/>
                    </a:lnTo>
                    <a:lnTo>
                      <a:pt x="27" y="16"/>
                    </a:lnTo>
                    <a:lnTo>
                      <a:pt x="34" y="13"/>
                    </a:lnTo>
                    <a:lnTo>
                      <a:pt x="42" y="11"/>
                    </a:lnTo>
                    <a:lnTo>
                      <a:pt x="49" y="11"/>
                    </a:lnTo>
                    <a:lnTo>
                      <a:pt x="49" y="1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1" name="Freeform 252"/>
              <p:cNvSpPr>
                <a:spLocks noEditPoints="1"/>
              </p:cNvSpPr>
              <p:nvPr/>
            </p:nvSpPr>
            <p:spPr bwMode="auto">
              <a:xfrm>
                <a:off x="4311544" y="2519029"/>
                <a:ext cx="436893" cy="436891"/>
              </a:xfrm>
              <a:custGeom>
                <a:avLst/>
                <a:gdLst>
                  <a:gd name="T0" fmla="*/ 74 w 183"/>
                  <a:gd name="T1" fmla="*/ 149 h 183"/>
                  <a:gd name="T2" fmla="*/ 93 w 183"/>
                  <a:gd name="T3" fmla="*/ 147 h 183"/>
                  <a:gd name="T4" fmla="*/ 111 w 183"/>
                  <a:gd name="T5" fmla="*/ 138 h 183"/>
                  <a:gd name="T6" fmla="*/ 150 w 183"/>
                  <a:gd name="T7" fmla="*/ 177 h 183"/>
                  <a:gd name="T8" fmla="*/ 163 w 183"/>
                  <a:gd name="T9" fmla="*/ 183 h 183"/>
                  <a:gd name="T10" fmla="*/ 170 w 183"/>
                  <a:gd name="T11" fmla="*/ 181 h 183"/>
                  <a:gd name="T12" fmla="*/ 177 w 183"/>
                  <a:gd name="T13" fmla="*/ 177 h 183"/>
                  <a:gd name="T14" fmla="*/ 183 w 183"/>
                  <a:gd name="T15" fmla="*/ 165 h 183"/>
                  <a:gd name="T16" fmla="*/ 177 w 183"/>
                  <a:gd name="T17" fmla="*/ 151 h 183"/>
                  <a:gd name="T18" fmla="*/ 138 w 183"/>
                  <a:gd name="T19" fmla="*/ 111 h 183"/>
                  <a:gd name="T20" fmla="*/ 145 w 183"/>
                  <a:gd name="T21" fmla="*/ 93 h 183"/>
                  <a:gd name="T22" fmla="*/ 147 w 183"/>
                  <a:gd name="T23" fmla="*/ 76 h 183"/>
                  <a:gd name="T24" fmla="*/ 147 w 183"/>
                  <a:gd name="T25" fmla="*/ 59 h 183"/>
                  <a:gd name="T26" fmla="*/ 134 w 183"/>
                  <a:gd name="T27" fmla="*/ 34 h 183"/>
                  <a:gd name="T28" fmla="*/ 115 w 183"/>
                  <a:gd name="T29" fmla="*/ 13 h 183"/>
                  <a:gd name="T30" fmla="*/ 88 w 183"/>
                  <a:gd name="T31" fmla="*/ 2 h 183"/>
                  <a:gd name="T32" fmla="*/ 74 w 183"/>
                  <a:gd name="T33" fmla="*/ 0 h 183"/>
                  <a:gd name="T34" fmla="*/ 45 w 183"/>
                  <a:gd name="T35" fmla="*/ 8 h 183"/>
                  <a:gd name="T36" fmla="*/ 22 w 183"/>
                  <a:gd name="T37" fmla="*/ 24 h 183"/>
                  <a:gd name="T38" fmla="*/ 6 w 183"/>
                  <a:gd name="T39" fmla="*/ 47 h 183"/>
                  <a:gd name="T40" fmla="*/ 0 w 183"/>
                  <a:gd name="T41" fmla="*/ 76 h 183"/>
                  <a:gd name="T42" fmla="*/ 0 w 183"/>
                  <a:gd name="T43" fmla="*/ 90 h 183"/>
                  <a:gd name="T44" fmla="*/ 13 w 183"/>
                  <a:gd name="T45" fmla="*/ 117 h 183"/>
                  <a:gd name="T46" fmla="*/ 33 w 183"/>
                  <a:gd name="T47" fmla="*/ 136 h 183"/>
                  <a:gd name="T48" fmla="*/ 59 w 183"/>
                  <a:gd name="T49" fmla="*/ 147 h 183"/>
                  <a:gd name="T50" fmla="*/ 74 w 183"/>
                  <a:gd name="T51" fmla="*/ 149 h 183"/>
                  <a:gd name="T52" fmla="*/ 74 w 183"/>
                  <a:gd name="T53" fmla="*/ 13 h 183"/>
                  <a:gd name="T54" fmla="*/ 97 w 183"/>
                  <a:gd name="T55" fmla="*/ 18 h 183"/>
                  <a:gd name="T56" fmla="*/ 117 w 183"/>
                  <a:gd name="T57" fmla="*/ 31 h 183"/>
                  <a:gd name="T58" fmla="*/ 131 w 183"/>
                  <a:gd name="T59" fmla="*/ 51 h 183"/>
                  <a:gd name="T60" fmla="*/ 134 w 183"/>
                  <a:gd name="T61" fmla="*/ 76 h 183"/>
                  <a:gd name="T62" fmla="*/ 134 w 183"/>
                  <a:gd name="T63" fmla="*/ 84 h 183"/>
                  <a:gd name="T64" fmla="*/ 129 w 183"/>
                  <a:gd name="T65" fmla="*/ 102 h 183"/>
                  <a:gd name="T66" fmla="*/ 122 w 183"/>
                  <a:gd name="T67" fmla="*/ 113 h 183"/>
                  <a:gd name="T68" fmla="*/ 168 w 183"/>
                  <a:gd name="T69" fmla="*/ 160 h 183"/>
                  <a:gd name="T70" fmla="*/ 170 w 183"/>
                  <a:gd name="T71" fmla="*/ 165 h 183"/>
                  <a:gd name="T72" fmla="*/ 168 w 183"/>
                  <a:gd name="T73" fmla="*/ 169 h 183"/>
                  <a:gd name="T74" fmla="*/ 163 w 183"/>
                  <a:gd name="T75" fmla="*/ 170 h 183"/>
                  <a:gd name="T76" fmla="*/ 159 w 183"/>
                  <a:gd name="T77" fmla="*/ 169 h 183"/>
                  <a:gd name="T78" fmla="*/ 113 w 183"/>
                  <a:gd name="T79" fmla="*/ 122 h 183"/>
                  <a:gd name="T80" fmla="*/ 108 w 183"/>
                  <a:gd name="T81" fmla="*/ 126 h 183"/>
                  <a:gd name="T82" fmla="*/ 92 w 183"/>
                  <a:gd name="T83" fmla="*/ 135 h 183"/>
                  <a:gd name="T84" fmla="*/ 74 w 183"/>
                  <a:gd name="T85" fmla="*/ 136 h 183"/>
                  <a:gd name="T86" fmla="*/ 61 w 183"/>
                  <a:gd name="T87" fmla="*/ 136 h 183"/>
                  <a:gd name="T88" fmla="*/ 40 w 183"/>
                  <a:gd name="T89" fmla="*/ 126 h 183"/>
                  <a:gd name="T90" fmla="*/ 22 w 183"/>
                  <a:gd name="T91" fmla="*/ 110 h 183"/>
                  <a:gd name="T92" fmla="*/ 13 w 183"/>
                  <a:gd name="T93" fmla="*/ 88 h 183"/>
                  <a:gd name="T94" fmla="*/ 13 w 183"/>
                  <a:gd name="T95" fmla="*/ 76 h 183"/>
                  <a:gd name="T96" fmla="*/ 17 w 183"/>
                  <a:gd name="T97" fmla="*/ 51 h 183"/>
                  <a:gd name="T98" fmla="*/ 31 w 183"/>
                  <a:gd name="T99" fmla="*/ 31 h 183"/>
                  <a:gd name="T100" fmla="*/ 50 w 183"/>
                  <a:gd name="T101" fmla="*/ 18 h 183"/>
                  <a:gd name="T102" fmla="*/ 74 w 183"/>
                  <a:gd name="T103" fmla="*/ 13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3" h="183">
                    <a:moveTo>
                      <a:pt x="74" y="149"/>
                    </a:moveTo>
                    <a:lnTo>
                      <a:pt x="74" y="149"/>
                    </a:lnTo>
                    <a:lnTo>
                      <a:pt x="83" y="149"/>
                    </a:lnTo>
                    <a:lnTo>
                      <a:pt x="93" y="147"/>
                    </a:lnTo>
                    <a:lnTo>
                      <a:pt x="102" y="143"/>
                    </a:lnTo>
                    <a:lnTo>
                      <a:pt x="111" y="138"/>
                    </a:lnTo>
                    <a:lnTo>
                      <a:pt x="150" y="177"/>
                    </a:lnTo>
                    <a:lnTo>
                      <a:pt x="150" y="177"/>
                    </a:lnTo>
                    <a:lnTo>
                      <a:pt x="156" y="181"/>
                    </a:lnTo>
                    <a:lnTo>
                      <a:pt x="163" y="183"/>
                    </a:lnTo>
                    <a:lnTo>
                      <a:pt x="163" y="183"/>
                    </a:lnTo>
                    <a:lnTo>
                      <a:pt x="170" y="181"/>
                    </a:lnTo>
                    <a:lnTo>
                      <a:pt x="177" y="177"/>
                    </a:lnTo>
                    <a:lnTo>
                      <a:pt x="177" y="177"/>
                    </a:lnTo>
                    <a:lnTo>
                      <a:pt x="181" y="172"/>
                    </a:lnTo>
                    <a:lnTo>
                      <a:pt x="183" y="165"/>
                    </a:lnTo>
                    <a:lnTo>
                      <a:pt x="181" y="158"/>
                    </a:lnTo>
                    <a:lnTo>
                      <a:pt x="177" y="151"/>
                    </a:lnTo>
                    <a:lnTo>
                      <a:pt x="138" y="111"/>
                    </a:lnTo>
                    <a:lnTo>
                      <a:pt x="138" y="111"/>
                    </a:lnTo>
                    <a:lnTo>
                      <a:pt x="142" y="104"/>
                    </a:lnTo>
                    <a:lnTo>
                      <a:pt x="145" y="93"/>
                    </a:lnTo>
                    <a:lnTo>
                      <a:pt x="147" y="84"/>
                    </a:lnTo>
                    <a:lnTo>
                      <a:pt x="147" y="76"/>
                    </a:lnTo>
                    <a:lnTo>
                      <a:pt x="147" y="76"/>
                    </a:lnTo>
                    <a:lnTo>
                      <a:pt x="147" y="59"/>
                    </a:lnTo>
                    <a:lnTo>
                      <a:pt x="142" y="47"/>
                    </a:lnTo>
                    <a:lnTo>
                      <a:pt x="134" y="34"/>
                    </a:lnTo>
                    <a:lnTo>
                      <a:pt x="125" y="24"/>
                    </a:lnTo>
                    <a:lnTo>
                      <a:pt x="115" y="13"/>
                    </a:lnTo>
                    <a:lnTo>
                      <a:pt x="102" y="8"/>
                    </a:lnTo>
                    <a:lnTo>
                      <a:pt x="88" y="2"/>
                    </a:lnTo>
                    <a:lnTo>
                      <a:pt x="74" y="0"/>
                    </a:lnTo>
                    <a:lnTo>
                      <a:pt x="74" y="0"/>
                    </a:lnTo>
                    <a:lnTo>
                      <a:pt x="59" y="2"/>
                    </a:lnTo>
                    <a:lnTo>
                      <a:pt x="45" y="8"/>
                    </a:lnTo>
                    <a:lnTo>
                      <a:pt x="33" y="13"/>
                    </a:lnTo>
                    <a:lnTo>
                      <a:pt x="22" y="24"/>
                    </a:lnTo>
                    <a:lnTo>
                      <a:pt x="13" y="34"/>
                    </a:lnTo>
                    <a:lnTo>
                      <a:pt x="6" y="47"/>
                    </a:lnTo>
                    <a:lnTo>
                      <a:pt x="0" y="59"/>
                    </a:lnTo>
                    <a:lnTo>
                      <a:pt x="0" y="76"/>
                    </a:lnTo>
                    <a:lnTo>
                      <a:pt x="0" y="76"/>
                    </a:lnTo>
                    <a:lnTo>
                      <a:pt x="0" y="90"/>
                    </a:lnTo>
                    <a:lnTo>
                      <a:pt x="6" y="104"/>
                    </a:lnTo>
                    <a:lnTo>
                      <a:pt x="13" y="117"/>
                    </a:lnTo>
                    <a:lnTo>
                      <a:pt x="22" y="127"/>
                    </a:lnTo>
                    <a:lnTo>
                      <a:pt x="33" y="136"/>
                    </a:lnTo>
                    <a:lnTo>
                      <a:pt x="45" y="143"/>
                    </a:lnTo>
                    <a:lnTo>
                      <a:pt x="59" y="147"/>
                    </a:lnTo>
                    <a:lnTo>
                      <a:pt x="74" y="149"/>
                    </a:lnTo>
                    <a:lnTo>
                      <a:pt x="74" y="149"/>
                    </a:lnTo>
                    <a:close/>
                    <a:moveTo>
                      <a:pt x="74" y="13"/>
                    </a:moveTo>
                    <a:lnTo>
                      <a:pt x="74" y="13"/>
                    </a:lnTo>
                    <a:lnTo>
                      <a:pt x="86" y="15"/>
                    </a:lnTo>
                    <a:lnTo>
                      <a:pt x="97" y="18"/>
                    </a:lnTo>
                    <a:lnTo>
                      <a:pt x="108" y="24"/>
                    </a:lnTo>
                    <a:lnTo>
                      <a:pt x="117" y="31"/>
                    </a:lnTo>
                    <a:lnTo>
                      <a:pt x="124" y="42"/>
                    </a:lnTo>
                    <a:lnTo>
                      <a:pt x="131" y="51"/>
                    </a:lnTo>
                    <a:lnTo>
                      <a:pt x="134" y="63"/>
                    </a:lnTo>
                    <a:lnTo>
                      <a:pt x="134" y="76"/>
                    </a:lnTo>
                    <a:lnTo>
                      <a:pt x="134" y="76"/>
                    </a:lnTo>
                    <a:lnTo>
                      <a:pt x="134" y="84"/>
                    </a:lnTo>
                    <a:lnTo>
                      <a:pt x="133" y="93"/>
                    </a:lnTo>
                    <a:lnTo>
                      <a:pt x="129" y="102"/>
                    </a:lnTo>
                    <a:lnTo>
                      <a:pt x="125" y="110"/>
                    </a:lnTo>
                    <a:lnTo>
                      <a:pt x="122" y="113"/>
                    </a:lnTo>
                    <a:lnTo>
                      <a:pt x="125" y="117"/>
                    </a:lnTo>
                    <a:lnTo>
                      <a:pt x="168" y="160"/>
                    </a:lnTo>
                    <a:lnTo>
                      <a:pt x="168" y="160"/>
                    </a:lnTo>
                    <a:lnTo>
                      <a:pt x="170" y="165"/>
                    </a:lnTo>
                    <a:lnTo>
                      <a:pt x="168" y="169"/>
                    </a:lnTo>
                    <a:lnTo>
                      <a:pt x="168" y="169"/>
                    </a:lnTo>
                    <a:lnTo>
                      <a:pt x="163" y="170"/>
                    </a:lnTo>
                    <a:lnTo>
                      <a:pt x="163" y="170"/>
                    </a:lnTo>
                    <a:lnTo>
                      <a:pt x="159" y="169"/>
                    </a:lnTo>
                    <a:lnTo>
                      <a:pt x="159" y="169"/>
                    </a:lnTo>
                    <a:lnTo>
                      <a:pt x="117" y="127"/>
                    </a:lnTo>
                    <a:lnTo>
                      <a:pt x="113" y="122"/>
                    </a:lnTo>
                    <a:lnTo>
                      <a:pt x="108" y="126"/>
                    </a:lnTo>
                    <a:lnTo>
                      <a:pt x="108" y="126"/>
                    </a:lnTo>
                    <a:lnTo>
                      <a:pt x="100" y="131"/>
                    </a:lnTo>
                    <a:lnTo>
                      <a:pt x="92" y="135"/>
                    </a:lnTo>
                    <a:lnTo>
                      <a:pt x="83" y="136"/>
                    </a:lnTo>
                    <a:lnTo>
                      <a:pt x="74" y="136"/>
                    </a:lnTo>
                    <a:lnTo>
                      <a:pt x="74" y="136"/>
                    </a:lnTo>
                    <a:lnTo>
                      <a:pt x="61" y="136"/>
                    </a:lnTo>
                    <a:lnTo>
                      <a:pt x="50" y="133"/>
                    </a:lnTo>
                    <a:lnTo>
                      <a:pt x="40" y="126"/>
                    </a:lnTo>
                    <a:lnTo>
                      <a:pt x="31" y="118"/>
                    </a:lnTo>
                    <a:lnTo>
                      <a:pt x="22" y="110"/>
                    </a:lnTo>
                    <a:lnTo>
                      <a:pt x="17" y="99"/>
                    </a:lnTo>
                    <a:lnTo>
                      <a:pt x="13" y="88"/>
                    </a:lnTo>
                    <a:lnTo>
                      <a:pt x="13" y="76"/>
                    </a:lnTo>
                    <a:lnTo>
                      <a:pt x="13" y="76"/>
                    </a:lnTo>
                    <a:lnTo>
                      <a:pt x="13" y="63"/>
                    </a:lnTo>
                    <a:lnTo>
                      <a:pt x="17" y="51"/>
                    </a:lnTo>
                    <a:lnTo>
                      <a:pt x="22" y="42"/>
                    </a:lnTo>
                    <a:lnTo>
                      <a:pt x="31" y="31"/>
                    </a:lnTo>
                    <a:lnTo>
                      <a:pt x="40" y="24"/>
                    </a:lnTo>
                    <a:lnTo>
                      <a:pt x="50" y="18"/>
                    </a:lnTo>
                    <a:lnTo>
                      <a:pt x="61" y="15"/>
                    </a:lnTo>
                    <a:lnTo>
                      <a:pt x="74" y="13"/>
                    </a:lnTo>
                    <a:lnTo>
                      <a:pt x="74" y="1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32" name="오각형 31"/>
            <p:cNvSpPr/>
            <p:nvPr/>
          </p:nvSpPr>
          <p:spPr>
            <a:xfrm rot="16200000">
              <a:off x="3439956" y="4509707"/>
              <a:ext cx="2201911" cy="917464"/>
            </a:xfrm>
            <a:prstGeom prst="homePlate">
              <a:avLst/>
            </a:prstGeom>
            <a:solidFill>
              <a:srgbClr val="B6F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9" name="Text Box 8"/>
            <p:cNvSpPr txBox="1">
              <a:spLocks noChangeArrowheads="1"/>
            </p:cNvSpPr>
            <p:nvPr/>
          </p:nvSpPr>
          <p:spPr bwMode="auto">
            <a:xfrm>
              <a:off x="4131153" y="4197254"/>
              <a:ext cx="82571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>
                <a:defRPr sz="2800" b="1">
                  <a:solidFill>
                    <a:schemeClr val="bg1"/>
                  </a:solidFill>
                  <a:latin typeface="Noto Sans" panose="020B0502040504020204" pitchFamily="34" charset="0"/>
                  <a:ea typeface="맑은 고딕" panose="020B0503020000020004" pitchFamily="50" charset="-127"/>
                  <a:cs typeface="Poppins Medium" panose="02000000000000000000" pitchFamily="2" charset="0"/>
                </a:defRPr>
              </a:lvl1pPr>
            </a:lstStyle>
            <a:p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04</a:t>
              </a:r>
              <a:endParaRPr lang="ko-KR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Text Box 8"/>
            <p:cNvSpPr txBox="1">
              <a:spLocks noChangeArrowheads="1"/>
            </p:cNvSpPr>
            <p:nvPr/>
          </p:nvSpPr>
          <p:spPr bwMode="auto">
            <a:xfrm>
              <a:off x="5504246" y="2613924"/>
              <a:ext cx="82571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>
                <a:defRPr sz="2800" b="1">
                  <a:solidFill>
                    <a:schemeClr val="bg1"/>
                  </a:solidFill>
                  <a:latin typeface="Noto Sans" panose="020B0502040504020204" pitchFamily="34" charset="0"/>
                  <a:ea typeface="맑은 고딕" panose="020B0503020000020004" pitchFamily="50" charset="-127"/>
                  <a:cs typeface="Poppins Medium" panose="02000000000000000000" pitchFamily="2" charset="0"/>
                </a:defRPr>
              </a:lvl1pPr>
            </a:lstStyle>
            <a:p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01</a:t>
              </a:r>
              <a:endParaRPr lang="ko-KR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Text Box 8"/>
            <p:cNvSpPr txBox="1">
              <a:spLocks noChangeArrowheads="1"/>
            </p:cNvSpPr>
            <p:nvPr/>
          </p:nvSpPr>
          <p:spPr bwMode="auto">
            <a:xfrm>
              <a:off x="7154732" y="3600859"/>
              <a:ext cx="82571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>
                <a:defRPr sz="2800" b="1">
                  <a:solidFill>
                    <a:schemeClr val="bg1"/>
                  </a:solidFill>
                  <a:latin typeface="Noto Sans" panose="020B0502040504020204" pitchFamily="34" charset="0"/>
                  <a:ea typeface="맑은 고딕" panose="020B0503020000020004" pitchFamily="50" charset="-127"/>
                  <a:cs typeface="Poppins Medium" panose="02000000000000000000" pitchFamily="2" charset="0"/>
                </a:defRPr>
              </a:lvl1pPr>
            </a:lstStyle>
            <a:p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02</a:t>
              </a:r>
              <a:endParaRPr lang="ko-KR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" name="Text Box 8"/>
            <p:cNvSpPr txBox="1">
              <a:spLocks noChangeArrowheads="1"/>
            </p:cNvSpPr>
            <p:nvPr/>
          </p:nvSpPr>
          <p:spPr bwMode="auto">
            <a:xfrm>
              <a:off x="5809378" y="5436909"/>
              <a:ext cx="82571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>
                <a:defRPr sz="2800" b="1">
                  <a:solidFill>
                    <a:schemeClr val="bg1"/>
                  </a:solidFill>
                  <a:latin typeface="Noto Sans" panose="020B0502040504020204" pitchFamily="34" charset="0"/>
                  <a:ea typeface="맑은 고딕" panose="020B0503020000020004" pitchFamily="50" charset="-127"/>
                  <a:cs typeface="Poppins Medium" panose="02000000000000000000" pitchFamily="2" charset="0"/>
                </a:defRPr>
              </a:lvl1pPr>
            </a:lstStyle>
            <a:p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03</a:t>
              </a:r>
              <a:endParaRPr lang="ko-KR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4311544" y="5335424"/>
              <a:ext cx="440344" cy="464274"/>
              <a:chOff x="4311544" y="5335424"/>
              <a:chExt cx="440344" cy="464274"/>
            </a:xfrm>
          </p:grpSpPr>
          <p:sp>
            <p:nvSpPr>
              <p:cNvPr id="33" name="Freeform 408"/>
              <p:cNvSpPr>
                <a:spLocks noEditPoints="1"/>
              </p:cNvSpPr>
              <p:nvPr/>
            </p:nvSpPr>
            <p:spPr bwMode="auto">
              <a:xfrm>
                <a:off x="4311544" y="5335424"/>
                <a:ext cx="440344" cy="138805"/>
              </a:xfrm>
              <a:custGeom>
                <a:avLst/>
                <a:gdLst>
                  <a:gd name="T0" fmla="*/ 184 w 184"/>
                  <a:gd name="T1" fmla="*/ 12 h 59"/>
                  <a:gd name="T2" fmla="*/ 184 w 184"/>
                  <a:gd name="T3" fmla="*/ 12 h 59"/>
                  <a:gd name="T4" fmla="*/ 183 w 184"/>
                  <a:gd name="T5" fmla="*/ 7 h 59"/>
                  <a:gd name="T6" fmla="*/ 181 w 184"/>
                  <a:gd name="T7" fmla="*/ 4 h 59"/>
                  <a:gd name="T8" fmla="*/ 177 w 184"/>
                  <a:gd name="T9" fmla="*/ 0 h 59"/>
                  <a:gd name="T10" fmla="*/ 172 w 184"/>
                  <a:gd name="T11" fmla="*/ 0 h 59"/>
                  <a:gd name="T12" fmla="*/ 13 w 184"/>
                  <a:gd name="T13" fmla="*/ 0 h 59"/>
                  <a:gd name="T14" fmla="*/ 13 w 184"/>
                  <a:gd name="T15" fmla="*/ 0 h 59"/>
                  <a:gd name="T16" fmla="*/ 8 w 184"/>
                  <a:gd name="T17" fmla="*/ 0 h 59"/>
                  <a:gd name="T18" fmla="*/ 4 w 184"/>
                  <a:gd name="T19" fmla="*/ 4 h 59"/>
                  <a:gd name="T20" fmla="*/ 2 w 184"/>
                  <a:gd name="T21" fmla="*/ 7 h 59"/>
                  <a:gd name="T22" fmla="*/ 0 w 184"/>
                  <a:gd name="T23" fmla="*/ 12 h 59"/>
                  <a:gd name="T24" fmla="*/ 0 w 184"/>
                  <a:gd name="T25" fmla="*/ 46 h 59"/>
                  <a:gd name="T26" fmla="*/ 0 w 184"/>
                  <a:gd name="T27" fmla="*/ 46 h 59"/>
                  <a:gd name="T28" fmla="*/ 2 w 184"/>
                  <a:gd name="T29" fmla="*/ 52 h 59"/>
                  <a:gd name="T30" fmla="*/ 4 w 184"/>
                  <a:gd name="T31" fmla="*/ 55 h 59"/>
                  <a:gd name="T32" fmla="*/ 8 w 184"/>
                  <a:gd name="T33" fmla="*/ 57 h 59"/>
                  <a:gd name="T34" fmla="*/ 13 w 184"/>
                  <a:gd name="T35" fmla="*/ 59 h 59"/>
                  <a:gd name="T36" fmla="*/ 172 w 184"/>
                  <a:gd name="T37" fmla="*/ 59 h 59"/>
                  <a:gd name="T38" fmla="*/ 172 w 184"/>
                  <a:gd name="T39" fmla="*/ 59 h 59"/>
                  <a:gd name="T40" fmla="*/ 177 w 184"/>
                  <a:gd name="T41" fmla="*/ 57 h 59"/>
                  <a:gd name="T42" fmla="*/ 181 w 184"/>
                  <a:gd name="T43" fmla="*/ 55 h 59"/>
                  <a:gd name="T44" fmla="*/ 183 w 184"/>
                  <a:gd name="T45" fmla="*/ 52 h 59"/>
                  <a:gd name="T46" fmla="*/ 184 w 184"/>
                  <a:gd name="T47" fmla="*/ 46 h 59"/>
                  <a:gd name="T48" fmla="*/ 184 w 184"/>
                  <a:gd name="T49" fmla="*/ 12 h 59"/>
                  <a:gd name="T50" fmla="*/ 172 w 184"/>
                  <a:gd name="T51" fmla="*/ 12 h 59"/>
                  <a:gd name="T52" fmla="*/ 172 w 184"/>
                  <a:gd name="T53" fmla="*/ 46 h 59"/>
                  <a:gd name="T54" fmla="*/ 15 w 184"/>
                  <a:gd name="T55" fmla="*/ 46 h 59"/>
                  <a:gd name="T56" fmla="*/ 15 w 184"/>
                  <a:gd name="T57" fmla="*/ 12 h 59"/>
                  <a:gd name="T58" fmla="*/ 172 w 184"/>
                  <a:gd name="T59" fmla="*/ 12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84" h="59">
                    <a:moveTo>
                      <a:pt x="184" y="12"/>
                    </a:moveTo>
                    <a:lnTo>
                      <a:pt x="184" y="12"/>
                    </a:lnTo>
                    <a:lnTo>
                      <a:pt x="183" y="7"/>
                    </a:lnTo>
                    <a:lnTo>
                      <a:pt x="181" y="4"/>
                    </a:lnTo>
                    <a:lnTo>
                      <a:pt x="177" y="0"/>
                    </a:lnTo>
                    <a:lnTo>
                      <a:pt x="172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2" y="7"/>
                    </a:lnTo>
                    <a:lnTo>
                      <a:pt x="0" y="12"/>
                    </a:lnTo>
                    <a:lnTo>
                      <a:pt x="0" y="46"/>
                    </a:lnTo>
                    <a:lnTo>
                      <a:pt x="0" y="46"/>
                    </a:lnTo>
                    <a:lnTo>
                      <a:pt x="2" y="52"/>
                    </a:lnTo>
                    <a:lnTo>
                      <a:pt x="4" y="55"/>
                    </a:lnTo>
                    <a:lnTo>
                      <a:pt x="8" y="57"/>
                    </a:lnTo>
                    <a:lnTo>
                      <a:pt x="13" y="59"/>
                    </a:lnTo>
                    <a:lnTo>
                      <a:pt x="172" y="59"/>
                    </a:lnTo>
                    <a:lnTo>
                      <a:pt x="172" y="59"/>
                    </a:lnTo>
                    <a:lnTo>
                      <a:pt x="177" y="57"/>
                    </a:lnTo>
                    <a:lnTo>
                      <a:pt x="181" y="55"/>
                    </a:lnTo>
                    <a:lnTo>
                      <a:pt x="183" y="52"/>
                    </a:lnTo>
                    <a:lnTo>
                      <a:pt x="184" y="46"/>
                    </a:lnTo>
                    <a:lnTo>
                      <a:pt x="184" y="12"/>
                    </a:lnTo>
                    <a:close/>
                    <a:moveTo>
                      <a:pt x="172" y="12"/>
                    </a:moveTo>
                    <a:lnTo>
                      <a:pt x="172" y="46"/>
                    </a:lnTo>
                    <a:lnTo>
                      <a:pt x="15" y="46"/>
                    </a:lnTo>
                    <a:lnTo>
                      <a:pt x="15" y="12"/>
                    </a:lnTo>
                    <a:lnTo>
                      <a:pt x="172" y="1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4" name="Freeform 409"/>
              <p:cNvSpPr>
                <a:spLocks/>
              </p:cNvSpPr>
              <p:nvPr/>
            </p:nvSpPr>
            <p:spPr bwMode="auto">
              <a:xfrm>
                <a:off x="4622655" y="5383288"/>
                <a:ext cx="76581" cy="28718"/>
              </a:xfrm>
              <a:custGeom>
                <a:avLst/>
                <a:gdLst>
                  <a:gd name="T0" fmla="*/ 4 w 32"/>
                  <a:gd name="T1" fmla="*/ 12 h 12"/>
                  <a:gd name="T2" fmla="*/ 29 w 32"/>
                  <a:gd name="T3" fmla="*/ 12 h 12"/>
                  <a:gd name="T4" fmla="*/ 29 w 32"/>
                  <a:gd name="T5" fmla="*/ 12 h 12"/>
                  <a:gd name="T6" fmla="*/ 30 w 32"/>
                  <a:gd name="T7" fmla="*/ 10 h 12"/>
                  <a:gd name="T8" fmla="*/ 32 w 32"/>
                  <a:gd name="T9" fmla="*/ 9 h 12"/>
                  <a:gd name="T10" fmla="*/ 32 w 32"/>
                  <a:gd name="T11" fmla="*/ 3 h 12"/>
                  <a:gd name="T12" fmla="*/ 32 w 32"/>
                  <a:gd name="T13" fmla="*/ 3 h 12"/>
                  <a:gd name="T14" fmla="*/ 30 w 32"/>
                  <a:gd name="T15" fmla="*/ 1 h 12"/>
                  <a:gd name="T16" fmla="*/ 29 w 32"/>
                  <a:gd name="T17" fmla="*/ 0 h 12"/>
                  <a:gd name="T18" fmla="*/ 4 w 32"/>
                  <a:gd name="T19" fmla="*/ 0 h 12"/>
                  <a:gd name="T20" fmla="*/ 4 w 32"/>
                  <a:gd name="T21" fmla="*/ 0 h 12"/>
                  <a:gd name="T22" fmla="*/ 0 w 32"/>
                  <a:gd name="T23" fmla="*/ 1 h 12"/>
                  <a:gd name="T24" fmla="*/ 0 w 32"/>
                  <a:gd name="T25" fmla="*/ 3 h 12"/>
                  <a:gd name="T26" fmla="*/ 0 w 32"/>
                  <a:gd name="T27" fmla="*/ 9 h 12"/>
                  <a:gd name="T28" fmla="*/ 0 w 32"/>
                  <a:gd name="T29" fmla="*/ 9 h 12"/>
                  <a:gd name="T30" fmla="*/ 0 w 32"/>
                  <a:gd name="T31" fmla="*/ 10 h 12"/>
                  <a:gd name="T32" fmla="*/ 4 w 32"/>
                  <a:gd name="T33" fmla="*/ 12 h 12"/>
                  <a:gd name="T34" fmla="*/ 4 w 32"/>
                  <a:gd name="T3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" h="12">
                    <a:moveTo>
                      <a:pt x="4" y="12"/>
                    </a:moveTo>
                    <a:lnTo>
                      <a:pt x="29" y="12"/>
                    </a:lnTo>
                    <a:lnTo>
                      <a:pt x="29" y="12"/>
                    </a:lnTo>
                    <a:lnTo>
                      <a:pt x="30" y="10"/>
                    </a:lnTo>
                    <a:lnTo>
                      <a:pt x="32" y="9"/>
                    </a:lnTo>
                    <a:lnTo>
                      <a:pt x="32" y="3"/>
                    </a:lnTo>
                    <a:lnTo>
                      <a:pt x="32" y="3"/>
                    </a:lnTo>
                    <a:lnTo>
                      <a:pt x="30" y="1"/>
                    </a:lnTo>
                    <a:lnTo>
                      <a:pt x="29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4" y="12"/>
                    </a:lnTo>
                    <a:lnTo>
                      <a:pt x="4" y="1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5" name="Freeform 410"/>
              <p:cNvSpPr>
                <a:spLocks noEditPoints="1"/>
              </p:cNvSpPr>
              <p:nvPr/>
            </p:nvSpPr>
            <p:spPr bwMode="auto">
              <a:xfrm>
                <a:off x="4311544" y="5493374"/>
                <a:ext cx="440344" cy="143590"/>
              </a:xfrm>
              <a:custGeom>
                <a:avLst/>
                <a:gdLst>
                  <a:gd name="T0" fmla="*/ 172 w 184"/>
                  <a:gd name="T1" fmla="*/ 0 h 59"/>
                  <a:gd name="T2" fmla="*/ 13 w 184"/>
                  <a:gd name="T3" fmla="*/ 0 h 59"/>
                  <a:gd name="T4" fmla="*/ 13 w 184"/>
                  <a:gd name="T5" fmla="*/ 0 h 59"/>
                  <a:gd name="T6" fmla="*/ 8 w 184"/>
                  <a:gd name="T7" fmla="*/ 2 h 59"/>
                  <a:gd name="T8" fmla="*/ 4 w 184"/>
                  <a:gd name="T9" fmla="*/ 4 h 59"/>
                  <a:gd name="T10" fmla="*/ 2 w 184"/>
                  <a:gd name="T11" fmla="*/ 9 h 59"/>
                  <a:gd name="T12" fmla="*/ 0 w 184"/>
                  <a:gd name="T13" fmla="*/ 13 h 59"/>
                  <a:gd name="T14" fmla="*/ 0 w 184"/>
                  <a:gd name="T15" fmla="*/ 48 h 59"/>
                  <a:gd name="T16" fmla="*/ 0 w 184"/>
                  <a:gd name="T17" fmla="*/ 48 h 59"/>
                  <a:gd name="T18" fmla="*/ 2 w 184"/>
                  <a:gd name="T19" fmla="*/ 52 h 59"/>
                  <a:gd name="T20" fmla="*/ 4 w 184"/>
                  <a:gd name="T21" fmla="*/ 56 h 59"/>
                  <a:gd name="T22" fmla="*/ 8 w 184"/>
                  <a:gd name="T23" fmla="*/ 59 h 59"/>
                  <a:gd name="T24" fmla="*/ 13 w 184"/>
                  <a:gd name="T25" fmla="*/ 59 h 59"/>
                  <a:gd name="T26" fmla="*/ 172 w 184"/>
                  <a:gd name="T27" fmla="*/ 59 h 59"/>
                  <a:gd name="T28" fmla="*/ 172 w 184"/>
                  <a:gd name="T29" fmla="*/ 59 h 59"/>
                  <a:gd name="T30" fmla="*/ 177 w 184"/>
                  <a:gd name="T31" fmla="*/ 59 h 59"/>
                  <a:gd name="T32" fmla="*/ 181 w 184"/>
                  <a:gd name="T33" fmla="*/ 56 h 59"/>
                  <a:gd name="T34" fmla="*/ 183 w 184"/>
                  <a:gd name="T35" fmla="*/ 52 h 59"/>
                  <a:gd name="T36" fmla="*/ 184 w 184"/>
                  <a:gd name="T37" fmla="*/ 48 h 59"/>
                  <a:gd name="T38" fmla="*/ 184 w 184"/>
                  <a:gd name="T39" fmla="*/ 13 h 59"/>
                  <a:gd name="T40" fmla="*/ 184 w 184"/>
                  <a:gd name="T41" fmla="*/ 13 h 59"/>
                  <a:gd name="T42" fmla="*/ 183 w 184"/>
                  <a:gd name="T43" fmla="*/ 9 h 59"/>
                  <a:gd name="T44" fmla="*/ 181 w 184"/>
                  <a:gd name="T45" fmla="*/ 4 h 59"/>
                  <a:gd name="T46" fmla="*/ 177 w 184"/>
                  <a:gd name="T47" fmla="*/ 2 h 59"/>
                  <a:gd name="T48" fmla="*/ 172 w 184"/>
                  <a:gd name="T49" fmla="*/ 0 h 59"/>
                  <a:gd name="T50" fmla="*/ 172 w 184"/>
                  <a:gd name="T51" fmla="*/ 0 h 59"/>
                  <a:gd name="T52" fmla="*/ 172 w 184"/>
                  <a:gd name="T53" fmla="*/ 14 h 59"/>
                  <a:gd name="T54" fmla="*/ 172 w 184"/>
                  <a:gd name="T55" fmla="*/ 47 h 59"/>
                  <a:gd name="T56" fmla="*/ 15 w 184"/>
                  <a:gd name="T57" fmla="*/ 47 h 59"/>
                  <a:gd name="T58" fmla="*/ 15 w 184"/>
                  <a:gd name="T59" fmla="*/ 14 h 59"/>
                  <a:gd name="T60" fmla="*/ 172 w 184"/>
                  <a:gd name="T61" fmla="*/ 14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84" h="59">
                    <a:moveTo>
                      <a:pt x="172" y="0"/>
                    </a:moveTo>
                    <a:lnTo>
                      <a:pt x="13" y="0"/>
                    </a:lnTo>
                    <a:lnTo>
                      <a:pt x="13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2" y="9"/>
                    </a:lnTo>
                    <a:lnTo>
                      <a:pt x="0" y="13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" y="52"/>
                    </a:lnTo>
                    <a:lnTo>
                      <a:pt x="4" y="56"/>
                    </a:lnTo>
                    <a:lnTo>
                      <a:pt x="8" y="59"/>
                    </a:lnTo>
                    <a:lnTo>
                      <a:pt x="13" y="59"/>
                    </a:lnTo>
                    <a:lnTo>
                      <a:pt x="172" y="59"/>
                    </a:lnTo>
                    <a:lnTo>
                      <a:pt x="172" y="59"/>
                    </a:lnTo>
                    <a:lnTo>
                      <a:pt x="177" y="59"/>
                    </a:lnTo>
                    <a:lnTo>
                      <a:pt x="181" y="56"/>
                    </a:lnTo>
                    <a:lnTo>
                      <a:pt x="183" y="52"/>
                    </a:lnTo>
                    <a:lnTo>
                      <a:pt x="184" y="48"/>
                    </a:lnTo>
                    <a:lnTo>
                      <a:pt x="184" y="13"/>
                    </a:lnTo>
                    <a:lnTo>
                      <a:pt x="184" y="13"/>
                    </a:lnTo>
                    <a:lnTo>
                      <a:pt x="183" y="9"/>
                    </a:lnTo>
                    <a:lnTo>
                      <a:pt x="181" y="4"/>
                    </a:lnTo>
                    <a:lnTo>
                      <a:pt x="177" y="2"/>
                    </a:lnTo>
                    <a:lnTo>
                      <a:pt x="172" y="0"/>
                    </a:lnTo>
                    <a:lnTo>
                      <a:pt x="172" y="0"/>
                    </a:lnTo>
                    <a:close/>
                    <a:moveTo>
                      <a:pt x="172" y="14"/>
                    </a:moveTo>
                    <a:lnTo>
                      <a:pt x="172" y="47"/>
                    </a:lnTo>
                    <a:lnTo>
                      <a:pt x="15" y="47"/>
                    </a:lnTo>
                    <a:lnTo>
                      <a:pt x="15" y="14"/>
                    </a:lnTo>
                    <a:lnTo>
                      <a:pt x="172" y="1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6" name="Freeform 411"/>
              <p:cNvSpPr>
                <a:spLocks/>
              </p:cNvSpPr>
              <p:nvPr/>
            </p:nvSpPr>
            <p:spPr bwMode="auto">
              <a:xfrm>
                <a:off x="4622655" y="5541238"/>
                <a:ext cx="76581" cy="28718"/>
              </a:xfrm>
              <a:custGeom>
                <a:avLst/>
                <a:gdLst>
                  <a:gd name="T0" fmla="*/ 4 w 32"/>
                  <a:gd name="T1" fmla="*/ 12 h 12"/>
                  <a:gd name="T2" fmla="*/ 29 w 32"/>
                  <a:gd name="T3" fmla="*/ 12 h 12"/>
                  <a:gd name="T4" fmla="*/ 29 w 32"/>
                  <a:gd name="T5" fmla="*/ 12 h 12"/>
                  <a:gd name="T6" fmla="*/ 30 w 32"/>
                  <a:gd name="T7" fmla="*/ 12 h 12"/>
                  <a:gd name="T8" fmla="*/ 32 w 32"/>
                  <a:gd name="T9" fmla="*/ 9 h 12"/>
                  <a:gd name="T10" fmla="*/ 32 w 32"/>
                  <a:gd name="T11" fmla="*/ 5 h 12"/>
                  <a:gd name="T12" fmla="*/ 32 w 32"/>
                  <a:gd name="T13" fmla="*/ 5 h 12"/>
                  <a:gd name="T14" fmla="*/ 30 w 32"/>
                  <a:gd name="T15" fmla="*/ 2 h 12"/>
                  <a:gd name="T16" fmla="*/ 29 w 32"/>
                  <a:gd name="T17" fmla="*/ 0 h 12"/>
                  <a:gd name="T18" fmla="*/ 4 w 32"/>
                  <a:gd name="T19" fmla="*/ 0 h 12"/>
                  <a:gd name="T20" fmla="*/ 4 w 32"/>
                  <a:gd name="T21" fmla="*/ 0 h 12"/>
                  <a:gd name="T22" fmla="*/ 0 w 32"/>
                  <a:gd name="T23" fmla="*/ 2 h 12"/>
                  <a:gd name="T24" fmla="*/ 0 w 32"/>
                  <a:gd name="T25" fmla="*/ 5 h 12"/>
                  <a:gd name="T26" fmla="*/ 0 w 32"/>
                  <a:gd name="T27" fmla="*/ 9 h 12"/>
                  <a:gd name="T28" fmla="*/ 0 w 32"/>
                  <a:gd name="T29" fmla="*/ 9 h 12"/>
                  <a:gd name="T30" fmla="*/ 0 w 32"/>
                  <a:gd name="T31" fmla="*/ 12 h 12"/>
                  <a:gd name="T32" fmla="*/ 4 w 32"/>
                  <a:gd name="T33" fmla="*/ 12 h 12"/>
                  <a:gd name="T34" fmla="*/ 4 w 32"/>
                  <a:gd name="T3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" h="12">
                    <a:moveTo>
                      <a:pt x="4" y="12"/>
                    </a:moveTo>
                    <a:lnTo>
                      <a:pt x="29" y="12"/>
                    </a:lnTo>
                    <a:lnTo>
                      <a:pt x="29" y="12"/>
                    </a:lnTo>
                    <a:lnTo>
                      <a:pt x="30" y="12"/>
                    </a:lnTo>
                    <a:lnTo>
                      <a:pt x="32" y="9"/>
                    </a:lnTo>
                    <a:lnTo>
                      <a:pt x="32" y="5"/>
                    </a:lnTo>
                    <a:lnTo>
                      <a:pt x="32" y="5"/>
                    </a:lnTo>
                    <a:lnTo>
                      <a:pt x="30" y="2"/>
                    </a:lnTo>
                    <a:lnTo>
                      <a:pt x="29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4" y="1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7" name="Freeform 412"/>
              <p:cNvSpPr>
                <a:spLocks noEditPoints="1"/>
              </p:cNvSpPr>
              <p:nvPr/>
            </p:nvSpPr>
            <p:spPr bwMode="auto">
              <a:xfrm>
                <a:off x="4311544" y="5656108"/>
                <a:ext cx="440344" cy="143590"/>
              </a:xfrm>
              <a:custGeom>
                <a:avLst/>
                <a:gdLst>
                  <a:gd name="T0" fmla="*/ 13 w 184"/>
                  <a:gd name="T1" fmla="*/ 59 h 59"/>
                  <a:gd name="T2" fmla="*/ 172 w 184"/>
                  <a:gd name="T3" fmla="*/ 59 h 59"/>
                  <a:gd name="T4" fmla="*/ 172 w 184"/>
                  <a:gd name="T5" fmla="*/ 59 h 59"/>
                  <a:gd name="T6" fmla="*/ 177 w 184"/>
                  <a:gd name="T7" fmla="*/ 57 h 59"/>
                  <a:gd name="T8" fmla="*/ 181 w 184"/>
                  <a:gd name="T9" fmla="*/ 55 h 59"/>
                  <a:gd name="T10" fmla="*/ 183 w 184"/>
                  <a:gd name="T11" fmla="*/ 52 h 59"/>
                  <a:gd name="T12" fmla="*/ 184 w 184"/>
                  <a:gd name="T13" fmla="*/ 47 h 59"/>
                  <a:gd name="T14" fmla="*/ 184 w 184"/>
                  <a:gd name="T15" fmla="*/ 13 h 59"/>
                  <a:gd name="T16" fmla="*/ 184 w 184"/>
                  <a:gd name="T17" fmla="*/ 13 h 59"/>
                  <a:gd name="T18" fmla="*/ 183 w 184"/>
                  <a:gd name="T19" fmla="*/ 7 h 59"/>
                  <a:gd name="T20" fmla="*/ 181 w 184"/>
                  <a:gd name="T21" fmla="*/ 4 h 59"/>
                  <a:gd name="T22" fmla="*/ 177 w 184"/>
                  <a:gd name="T23" fmla="*/ 0 h 59"/>
                  <a:gd name="T24" fmla="*/ 172 w 184"/>
                  <a:gd name="T25" fmla="*/ 0 h 59"/>
                  <a:gd name="T26" fmla="*/ 13 w 184"/>
                  <a:gd name="T27" fmla="*/ 0 h 59"/>
                  <a:gd name="T28" fmla="*/ 13 w 184"/>
                  <a:gd name="T29" fmla="*/ 0 h 59"/>
                  <a:gd name="T30" fmla="*/ 8 w 184"/>
                  <a:gd name="T31" fmla="*/ 0 h 59"/>
                  <a:gd name="T32" fmla="*/ 4 w 184"/>
                  <a:gd name="T33" fmla="*/ 4 h 59"/>
                  <a:gd name="T34" fmla="*/ 2 w 184"/>
                  <a:gd name="T35" fmla="*/ 7 h 59"/>
                  <a:gd name="T36" fmla="*/ 0 w 184"/>
                  <a:gd name="T37" fmla="*/ 13 h 59"/>
                  <a:gd name="T38" fmla="*/ 0 w 184"/>
                  <a:gd name="T39" fmla="*/ 47 h 59"/>
                  <a:gd name="T40" fmla="*/ 0 w 184"/>
                  <a:gd name="T41" fmla="*/ 47 h 59"/>
                  <a:gd name="T42" fmla="*/ 2 w 184"/>
                  <a:gd name="T43" fmla="*/ 52 h 59"/>
                  <a:gd name="T44" fmla="*/ 4 w 184"/>
                  <a:gd name="T45" fmla="*/ 55 h 59"/>
                  <a:gd name="T46" fmla="*/ 8 w 184"/>
                  <a:gd name="T47" fmla="*/ 57 h 59"/>
                  <a:gd name="T48" fmla="*/ 13 w 184"/>
                  <a:gd name="T49" fmla="*/ 59 h 59"/>
                  <a:gd name="T50" fmla="*/ 13 w 184"/>
                  <a:gd name="T51" fmla="*/ 59 h 59"/>
                  <a:gd name="T52" fmla="*/ 15 w 184"/>
                  <a:gd name="T53" fmla="*/ 47 h 59"/>
                  <a:gd name="T54" fmla="*/ 15 w 184"/>
                  <a:gd name="T55" fmla="*/ 13 h 59"/>
                  <a:gd name="T56" fmla="*/ 172 w 184"/>
                  <a:gd name="T57" fmla="*/ 13 h 59"/>
                  <a:gd name="T58" fmla="*/ 172 w 184"/>
                  <a:gd name="T59" fmla="*/ 47 h 59"/>
                  <a:gd name="T60" fmla="*/ 15 w 184"/>
                  <a:gd name="T61" fmla="*/ 4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84" h="59">
                    <a:moveTo>
                      <a:pt x="13" y="59"/>
                    </a:moveTo>
                    <a:lnTo>
                      <a:pt x="172" y="59"/>
                    </a:lnTo>
                    <a:lnTo>
                      <a:pt x="172" y="59"/>
                    </a:lnTo>
                    <a:lnTo>
                      <a:pt x="177" y="57"/>
                    </a:lnTo>
                    <a:lnTo>
                      <a:pt x="181" y="55"/>
                    </a:lnTo>
                    <a:lnTo>
                      <a:pt x="183" y="52"/>
                    </a:lnTo>
                    <a:lnTo>
                      <a:pt x="184" y="47"/>
                    </a:lnTo>
                    <a:lnTo>
                      <a:pt x="184" y="13"/>
                    </a:lnTo>
                    <a:lnTo>
                      <a:pt x="184" y="13"/>
                    </a:lnTo>
                    <a:lnTo>
                      <a:pt x="183" y="7"/>
                    </a:lnTo>
                    <a:lnTo>
                      <a:pt x="181" y="4"/>
                    </a:lnTo>
                    <a:lnTo>
                      <a:pt x="177" y="0"/>
                    </a:lnTo>
                    <a:lnTo>
                      <a:pt x="172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2" y="7"/>
                    </a:lnTo>
                    <a:lnTo>
                      <a:pt x="0" y="13"/>
                    </a:lnTo>
                    <a:lnTo>
                      <a:pt x="0" y="47"/>
                    </a:lnTo>
                    <a:lnTo>
                      <a:pt x="0" y="47"/>
                    </a:lnTo>
                    <a:lnTo>
                      <a:pt x="2" y="52"/>
                    </a:lnTo>
                    <a:lnTo>
                      <a:pt x="4" y="55"/>
                    </a:lnTo>
                    <a:lnTo>
                      <a:pt x="8" y="57"/>
                    </a:lnTo>
                    <a:lnTo>
                      <a:pt x="13" y="59"/>
                    </a:lnTo>
                    <a:lnTo>
                      <a:pt x="13" y="59"/>
                    </a:lnTo>
                    <a:close/>
                    <a:moveTo>
                      <a:pt x="15" y="47"/>
                    </a:moveTo>
                    <a:lnTo>
                      <a:pt x="15" y="13"/>
                    </a:lnTo>
                    <a:lnTo>
                      <a:pt x="172" y="13"/>
                    </a:lnTo>
                    <a:lnTo>
                      <a:pt x="172" y="47"/>
                    </a:lnTo>
                    <a:lnTo>
                      <a:pt x="15" y="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8" name="Freeform 413"/>
              <p:cNvSpPr>
                <a:spLocks/>
              </p:cNvSpPr>
              <p:nvPr/>
            </p:nvSpPr>
            <p:spPr bwMode="auto">
              <a:xfrm>
                <a:off x="4622655" y="5703971"/>
                <a:ext cx="76581" cy="28718"/>
              </a:xfrm>
              <a:custGeom>
                <a:avLst/>
                <a:gdLst>
                  <a:gd name="T0" fmla="*/ 29 w 32"/>
                  <a:gd name="T1" fmla="*/ 0 h 12"/>
                  <a:gd name="T2" fmla="*/ 4 w 32"/>
                  <a:gd name="T3" fmla="*/ 0 h 12"/>
                  <a:gd name="T4" fmla="*/ 4 w 32"/>
                  <a:gd name="T5" fmla="*/ 0 h 12"/>
                  <a:gd name="T6" fmla="*/ 0 w 32"/>
                  <a:gd name="T7" fmla="*/ 1 h 12"/>
                  <a:gd name="T8" fmla="*/ 0 w 32"/>
                  <a:gd name="T9" fmla="*/ 3 h 12"/>
                  <a:gd name="T10" fmla="*/ 0 w 32"/>
                  <a:gd name="T11" fmla="*/ 9 h 12"/>
                  <a:gd name="T12" fmla="*/ 0 w 32"/>
                  <a:gd name="T13" fmla="*/ 9 h 12"/>
                  <a:gd name="T14" fmla="*/ 0 w 32"/>
                  <a:gd name="T15" fmla="*/ 10 h 12"/>
                  <a:gd name="T16" fmla="*/ 4 w 32"/>
                  <a:gd name="T17" fmla="*/ 12 h 12"/>
                  <a:gd name="T18" fmla="*/ 29 w 32"/>
                  <a:gd name="T19" fmla="*/ 12 h 12"/>
                  <a:gd name="T20" fmla="*/ 29 w 32"/>
                  <a:gd name="T21" fmla="*/ 12 h 12"/>
                  <a:gd name="T22" fmla="*/ 30 w 32"/>
                  <a:gd name="T23" fmla="*/ 10 h 12"/>
                  <a:gd name="T24" fmla="*/ 32 w 32"/>
                  <a:gd name="T25" fmla="*/ 9 h 12"/>
                  <a:gd name="T26" fmla="*/ 32 w 32"/>
                  <a:gd name="T27" fmla="*/ 3 h 12"/>
                  <a:gd name="T28" fmla="*/ 32 w 32"/>
                  <a:gd name="T29" fmla="*/ 3 h 12"/>
                  <a:gd name="T30" fmla="*/ 30 w 32"/>
                  <a:gd name="T31" fmla="*/ 1 h 12"/>
                  <a:gd name="T32" fmla="*/ 29 w 32"/>
                  <a:gd name="T33" fmla="*/ 0 h 12"/>
                  <a:gd name="T34" fmla="*/ 29 w 32"/>
                  <a:gd name="T3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" h="12">
                    <a:moveTo>
                      <a:pt x="29" y="0"/>
                    </a:moveTo>
                    <a:lnTo>
                      <a:pt x="4" y="0"/>
                    </a:lnTo>
                    <a:lnTo>
                      <a:pt x="4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4" y="12"/>
                    </a:lnTo>
                    <a:lnTo>
                      <a:pt x="29" y="12"/>
                    </a:lnTo>
                    <a:lnTo>
                      <a:pt x="29" y="12"/>
                    </a:lnTo>
                    <a:lnTo>
                      <a:pt x="30" y="10"/>
                    </a:lnTo>
                    <a:lnTo>
                      <a:pt x="32" y="9"/>
                    </a:lnTo>
                    <a:lnTo>
                      <a:pt x="32" y="3"/>
                    </a:lnTo>
                    <a:lnTo>
                      <a:pt x="32" y="3"/>
                    </a:lnTo>
                    <a:lnTo>
                      <a:pt x="30" y="1"/>
                    </a:lnTo>
                    <a:lnTo>
                      <a:pt x="29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7333036" y="5323478"/>
              <a:ext cx="529129" cy="524489"/>
              <a:chOff x="7333036" y="5323478"/>
              <a:chExt cx="529129" cy="524489"/>
            </a:xfrm>
          </p:grpSpPr>
          <p:sp>
            <p:nvSpPr>
              <p:cNvPr id="43" name="Freeform 164"/>
              <p:cNvSpPr>
                <a:spLocks noEditPoints="1"/>
              </p:cNvSpPr>
              <p:nvPr/>
            </p:nvSpPr>
            <p:spPr bwMode="auto">
              <a:xfrm>
                <a:off x="7333036" y="5323478"/>
                <a:ext cx="529129" cy="524489"/>
              </a:xfrm>
              <a:custGeom>
                <a:avLst/>
                <a:gdLst>
                  <a:gd name="T0" fmla="*/ 114 w 229"/>
                  <a:gd name="T1" fmla="*/ 0 h 227"/>
                  <a:gd name="T2" fmla="*/ 91 w 229"/>
                  <a:gd name="T3" fmla="*/ 2 h 227"/>
                  <a:gd name="T4" fmla="*/ 70 w 229"/>
                  <a:gd name="T5" fmla="*/ 9 h 227"/>
                  <a:gd name="T6" fmla="*/ 50 w 229"/>
                  <a:gd name="T7" fmla="*/ 20 h 227"/>
                  <a:gd name="T8" fmla="*/ 20 w 229"/>
                  <a:gd name="T9" fmla="*/ 50 h 227"/>
                  <a:gd name="T10" fmla="*/ 9 w 229"/>
                  <a:gd name="T11" fmla="*/ 70 h 227"/>
                  <a:gd name="T12" fmla="*/ 2 w 229"/>
                  <a:gd name="T13" fmla="*/ 92 h 227"/>
                  <a:gd name="T14" fmla="*/ 0 w 229"/>
                  <a:gd name="T15" fmla="*/ 113 h 227"/>
                  <a:gd name="T16" fmla="*/ 0 w 229"/>
                  <a:gd name="T17" fmla="*/ 125 h 227"/>
                  <a:gd name="T18" fmla="*/ 5 w 229"/>
                  <a:gd name="T19" fmla="*/ 147 h 227"/>
                  <a:gd name="T20" fmla="*/ 14 w 229"/>
                  <a:gd name="T21" fmla="*/ 168 h 227"/>
                  <a:gd name="T22" fmla="*/ 34 w 229"/>
                  <a:gd name="T23" fmla="*/ 195 h 227"/>
                  <a:gd name="T24" fmla="*/ 59 w 229"/>
                  <a:gd name="T25" fmla="*/ 215 h 227"/>
                  <a:gd name="T26" fmla="*/ 80 w 229"/>
                  <a:gd name="T27" fmla="*/ 222 h 227"/>
                  <a:gd name="T28" fmla="*/ 102 w 229"/>
                  <a:gd name="T29" fmla="*/ 227 h 227"/>
                  <a:gd name="T30" fmla="*/ 114 w 229"/>
                  <a:gd name="T31" fmla="*/ 227 h 227"/>
                  <a:gd name="T32" fmla="*/ 138 w 229"/>
                  <a:gd name="T33" fmla="*/ 226 h 227"/>
                  <a:gd name="T34" fmla="*/ 159 w 229"/>
                  <a:gd name="T35" fmla="*/ 218 h 227"/>
                  <a:gd name="T36" fmla="*/ 177 w 229"/>
                  <a:gd name="T37" fmla="*/ 208 h 227"/>
                  <a:gd name="T38" fmla="*/ 209 w 229"/>
                  <a:gd name="T39" fmla="*/ 177 h 227"/>
                  <a:gd name="T40" fmla="*/ 218 w 229"/>
                  <a:gd name="T41" fmla="*/ 158 h 227"/>
                  <a:gd name="T42" fmla="*/ 225 w 229"/>
                  <a:gd name="T43" fmla="*/ 136 h 227"/>
                  <a:gd name="T44" fmla="*/ 229 w 229"/>
                  <a:gd name="T45" fmla="*/ 113 h 227"/>
                  <a:gd name="T46" fmla="*/ 227 w 229"/>
                  <a:gd name="T47" fmla="*/ 102 h 227"/>
                  <a:gd name="T48" fmla="*/ 223 w 229"/>
                  <a:gd name="T49" fmla="*/ 79 h 227"/>
                  <a:gd name="T50" fmla="*/ 214 w 229"/>
                  <a:gd name="T51" fmla="*/ 59 h 227"/>
                  <a:gd name="T52" fmla="*/ 195 w 229"/>
                  <a:gd name="T53" fmla="*/ 33 h 227"/>
                  <a:gd name="T54" fmla="*/ 168 w 229"/>
                  <a:gd name="T55" fmla="*/ 13 h 227"/>
                  <a:gd name="T56" fmla="*/ 148 w 229"/>
                  <a:gd name="T57" fmla="*/ 4 h 227"/>
                  <a:gd name="T58" fmla="*/ 125 w 229"/>
                  <a:gd name="T59" fmla="*/ 0 h 227"/>
                  <a:gd name="T60" fmla="*/ 114 w 229"/>
                  <a:gd name="T61" fmla="*/ 0 h 227"/>
                  <a:gd name="T62" fmla="*/ 114 w 229"/>
                  <a:gd name="T63" fmla="*/ 213 h 227"/>
                  <a:gd name="T64" fmla="*/ 75 w 229"/>
                  <a:gd name="T65" fmla="*/ 204 h 227"/>
                  <a:gd name="T66" fmla="*/ 45 w 229"/>
                  <a:gd name="T67" fmla="*/ 183 h 227"/>
                  <a:gd name="T68" fmla="*/ 23 w 229"/>
                  <a:gd name="T69" fmla="*/ 152 h 227"/>
                  <a:gd name="T70" fmla="*/ 16 w 229"/>
                  <a:gd name="T71" fmla="*/ 113 h 227"/>
                  <a:gd name="T72" fmla="*/ 18 w 229"/>
                  <a:gd name="T73" fmla="*/ 93 h 227"/>
                  <a:gd name="T74" fmla="*/ 32 w 229"/>
                  <a:gd name="T75" fmla="*/ 59 h 227"/>
                  <a:gd name="T76" fmla="*/ 59 w 229"/>
                  <a:gd name="T77" fmla="*/ 33 h 227"/>
                  <a:gd name="T78" fmla="*/ 95 w 229"/>
                  <a:gd name="T79" fmla="*/ 16 h 227"/>
                  <a:gd name="T80" fmla="*/ 114 w 229"/>
                  <a:gd name="T81" fmla="*/ 15 h 227"/>
                  <a:gd name="T82" fmla="*/ 152 w 229"/>
                  <a:gd name="T83" fmla="*/ 24 h 227"/>
                  <a:gd name="T84" fmla="*/ 184 w 229"/>
                  <a:gd name="T85" fmla="*/ 43 h 227"/>
                  <a:gd name="T86" fmla="*/ 204 w 229"/>
                  <a:gd name="T87" fmla="*/ 75 h 227"/>
                  <a:gd name="T88" fmla="*/ 213 w 229"/>
                  <a:gd name="T89" fmla="*/ 113 h 227"/>
                  <a:gd name="T90" fmla="*/ 211 w 229"/>
                  <a:gd name="T91" fmla="*/ 134 h 227"/>
                  <a:gd name="T92" fmla="*/ 195 w 229"/>
                  <a:gd name="T93" fmla="*/ 168 h 227"/>
                  <a:gd name="T94" fmla="*/ 170 w 229"/>
                  <a:gd name="T95" fmla="*/ 195 h 227"/>
                  <a:gd name="T96" fmla="*/ 134 w 229"/>
                  <a:gd name="T97" fmla="*/ 209 h 227"/>
                  <a:gd name="T98" fmla="*/ 114 w 229"/>
                  <a:gd name="T99" fmla="*/ 213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29" h="227">
                    <a:moveTo>
                      <a:pt x="114" y="0"/>
                    </a:moveTo>
                    <a:lnTo>
                      <a:pt x="114" y="0"/>
                    </a:lnTo>
                    <a:lnTo>
                      <a:pt x="102" y="0"/>
                    </a:lnTo>
                    <a:lnTo>
                      <a:pt x="91" y="2"/>
                    </a:lnTo>
                    <a:lnTo>
                      <a:pt x="80" y="4"/>
                    </a:lnTo>
                    <a:lnTo>
                      <a:pt x="70" y="9"/>
                    </a:lnTo>
                    <a:lnTo>
                      <a:pt x="59" y="13"/>
                    </a:lnTo>
                    <a:lnTo>
                      <a:pt x="50" y="20"/>
                    </a:lnTo>
                    <a:lnTo>
                      <a:pt x="34" y="33"/>
                    </a:lnTo>
                    <a:lnTo>
                      <a:pt x="20" y="50"/>
                    </a:lnTo>
                    <a:lnTo>
                      <a:pt x="14" y="59"/>
                    </a:lnTo>
                    <a:lnTo>
                      <a:pt x="9" y="70"/>
                    </a:lnTo>
                    <a:lnTo>
                      <a:pt x="5" y="79"/>
                    </a:lnTo>
                    <a:lnTo>
                      <a:pt x="2" y="92"/>
                    </a:lnTo>
                    <a:lnTo>
                      <a:pt x="0" y="102"/>
                    </a:lnTo>
                    <a:lnTo>
                      <a:pt x="0" y="113"/>
                    </a:lnTo>
                    <a:lnTo>
                      <a:pt x="0" y="113"/>
                    </a:lnTo>
                    <a:lnTo>
                      <a:pt x="0" y="125"/>
                    </a:lnTo>
                    <a:lnTo>
                      <a:pt x="2" y="136"/>
                    </a:lnTo>
                    <a:lnTo>
                      <a:pt x="5" y="147"/>
                    </a:lnTo>
                    <a:lnTo>
                      <a:pt x="9" y="158"/>
                    </a:lnTo>
                    <a:lnTo>
                      <a:pt x="14" y="168"/>
                    </a:lnTo>
                    <a:lnTo>
                      <a:pt x="20" y="177"/>
                    </a:lnTo>
                    <a:lnTo>
                      <a:pt x="34" y="195"/>
                    </a:lnTo>
                    <a:lnTo>
                      <a:pt x="50" y="208"/>
                    </a:lnTo>
                    <a:lnTo>
                      <a:pt x="59" y="215"/>
                    </a:lnTo>
                    <a:lnTo>
                      <a:pt x="70" y="218"/>
                    </a:lnTo>
                    <a:lnTo>
                      <a:pt x="80" y="222"/>
                    </a:lnTo>
                    <a:lnTo>
                      <a:pt x="91" y="226"/>
                    </a:lnTo>
                    <a:lnTo>
                      <a:pt x="102" y="227"/>
                    </a:lnTo>
                    <a:lnTo>
                      <a:pt x="114" y="227"/>
                    </a:lnTo>
                    <a:lnTo>
                      <a:pt x="114" y="227"/>
                    </a:lnTo>
                    <a:lnTo>
                      <a:pt x="125" y="227"/>
                    </a:lnTo>
                    <a:lnTo>
                      <a:pt x="138" y="226"/>
                    </a:lnTo>
                    <a:lnTo>
                      <a:pt x="148" y="222"/>
                    </a:lnTo>
                    <a:lnTo>
                      <a:pt x="159" y="218"/>
                    </a:lnTo>
                    <a:lnTo>
                      <a:pt x="168" y="215"/>
                    </a:lnTo>
                    <a:lnTo>
                      <a:pt x="177" y="208"/>
                    </a:lnTo>
                    <a:lnTo>
                      <a:pt x="195" y="195"/>
                    </a:lnTo>
                    <a:lnTo>
                      <a:pt x="209" y="177"/>
                    </a:lnTo>
                    <a:lnTo>
                      <a:pt x="214" y="168"/>
                    </a:lnTo>
                    <a:lnTo>
                      <a:pt x="218" y="158"/>
                    </a:lnTo>
                    <a:lnTo>
                      <a:pt x="223" y="147"/>
                    </a:lnTo>
                    <a:lnTo>
                      <a:pt x="225" y="136"/>
                    </a:lnTo>
                    <a:lnTo>
                      <a:pt x="227" y="125"/>
                    </a:lnTo>
                    <a:lnTo>
                      <a:pt x="229" y="113"/>
                    </a:lnTo>
                    <a:lnTo>
                      <a:pt x="229" y="113"/>
                    </a:lnTo>
                    <a:lnTo>
                      <a:pt x="227" y="102"/>
                    </a:lnTo>
                    <a:lnTo>
                      <a:pt x="225" y="92"/>
                    </a:lnTo>
                    <a:lnTo>
                      <a:pt x="223" y="79"/>
                    </a:lnTo>
                    <a:lnTo>
                      <a:pt x="218" y="70"/>
                    </a:lnTo>
                    <a:lnTo>
                      <a:pt x="214" y="59"/>
                    </a:lnTo>
                    <a:lnTo>
                      <a:pt x="209" y="50"/>
                    </a:lnTo>
                    <a:lnTo>
                      <a:pt x="195" y="33"/>
                    </a:lnTo>
                    <a:lnTo>
                      <a:pt x="177" y="20"/>
                    </a:lnTo>
                    <a:lnTo>
                      <a:pt x="168" y="13"/>
                    </a:lnTo>
                    <a:lnTo>
                      <a:pt x="159" y="9"/>
                    </a:lnTo>
                    <a:lnTo>
                      <a:pt x="148" y="4"/>
                    </a:lnTo>
                    <a:lnTo>
                      <a:pt x="138" y="2"/>
                    </a:lnTo>
                    <a:lnTo>
                      <a:pt x="125" y="0"/>
                    </a:lnTo>
                    <a:lnTo>
                      <a:pt x="114" y="0"/>
                    </a:lnTo>
                    <a:lnTo>
                      <a:pt x="114" y="0"/>
                    </a:lnTo>
                    <a:close/>
                    <a:moveTo>
                      <a:pt x="114" y="213"/>
                    </a:moveTo>
                    <a:lnTo>
                      <a:pt x="114" y="213"/>
                    </a:lnTo>
                    <a:lnTo>
                      <a:pt x="95" y="209"/>
                    </a:lnTo>
                    <a:lnTo>
                      <a:pt x="75" y="204"/>
                    </a:lnTo>
                    <a:lnTo>
                      <a:pt x="59" y="195"/>
                    </a:lnTo>
                    <a:lnTo>
                      <a:pt x="45" y="183"/>
                    </a:lnTo>
                    <a:lnTo>
                      <a:pt x="32" y="168"/>
                    </a:lnTo>
                    <a:lnTo>
                      <a:pt x="23" y="152"/>
                    </a:lnTo>
                    <a:lnTo>
                      <a:pt x="18" y="134"/>
                    </a:lnTo>
                    <a:lnTo>
                      <a:pt x="16" y="113"/>
                    </a:lnTo>
                    <a:lnTo>
                      <a:pt x="16" y="113"/>
                    </a:lnTo>
                    <a:lnTo>
                      <a:pt x="18" y="93"/>
                    </a:lnTo>
                    <a:lnTo>
                      <a:pt x="23" y="75"/>
                    </a:lnTo>
                    <a:lnTo>
                      <a:pt x="32" y="59"/>
                    </a:lnTo>
                    <a:lnTo>
                      <a:pt x="45" y="43"/>
                    </a:lnTo>
                    <a:lnTo>
                      <a:pt x="59" y="33"/>
                    </a:lnTo>
                    <a:lnTo>
                      <a:pt x="75" y="24"/>
                    </a:lnTo>
                    <a:lnTo>
                      <a:pt x="95" y="16"/>
                    </a:lnTo>
                    <a:lnTo>
                      <a:pt x="114" y="15"/>
                    </a:lnTo>
                    <a:lnTo>
                      <a:pt x="114" y="15"/>
                    </a:lnTo>
                    <a:lnTo>
                      <a:pt x="134" y="16"/>
                    </a:lnTo>
                    <a:lnTo>
                      <a:pt x="152" y="24"/>
                    </a:lnTo>
                    <a:lnTo>
                      <a:pt x="170" y="33"/>
                    </a:lnTo>
                    <a:lnTo>
                      <a:pt x="184" y="43"/>
                    </a:lnTo>
                    <a:lnTo>
                      <a:pt x="195" y="59"/>
                    </a:lnTo>
                    <a:lnTo>
                      <a:pt x="204" y="75"/>
                    </a:lnTo>
                    <a:lnTo>
                      <a:pt x="211" y="93"/>
                    </a:lnTo>
                    <a:lnTo>
                      <a:pt x="213" y="113"/>
                    </a:lnTo>
                    <a:lnTo>
                      <a:pt x="213" y="113"/>
                    </a:lnTo>
                    <a:lnTo>
                      <a:pt x="211" y="134"/>
                    </a:lnTo>
                    <a:lnTo>
                      <a:pt x="204" y="152"/>
                    </a:lnTo>
                    <a:lnTo>
                      <a:pt x="195" y="168"/>
                    </a:lnTo>
                    <a:lnTo>
                      <a:pt x="184" y="183"/>
                    </a:lnTo>
                    <a:lnTo>
                      <a:pt x="170" y="195"/>
                    </a:lnTo>
                    <a:lnTo>
                      <a:pt x="152" y="204"/>
                    </a:lnTo>
                    <a:lnTo>
                      <a:pt x="134" y="209"/>
                    </a:lnTo>
                    <a:lnTo>
                      <a:pt x="114" y="213"/>
                    </a:lnTo>
                    <a:lnTo>
                      <a:pt x="114" y="21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4" name="Freeform 165"/>
              <p:cNvSpPr>
                <a:spLocks noEditPoints="1"/>
              </p:cNvSpPr>
              <p:nvPr/>
            </p:nvSpPr>
            <p:spPr bwMode="auto">
              <a:xfrm>
                <a:off x="7407300" y="5402382"/>
                <a:ext cx="371318" cy="366678"/>
              </a:xfrm>
              <a:custGeom>
                <a:avLst/>
                <a:gdLst>
                  <a:gd name="T0" fmla="*/ 80 w 159"/>
                  <a:gd name="T1" fmla="*/ 0 h 159"/>
                  <a:gd name="T2" fmla="*/ 48 w 159"/>
                  <a:gd name="T3" fmla="*/ 7 h 159"/>
                  <a:gd name="T4" fmla="*/ 23 w 159"/>
                  <a:gd name="T5" fmla="*/ 24 h 159"/>
                  <a:gd name="T6" fmla="*/ 7 w 159"/>
                  <a:gd name="T7" fmla="*/ 49 h 159"/>
                  <a:gd name="T8" fmla="*/ 0 w 159"/>
                  <a:gd name="T9" fmla="*/ 79 h 159"/>
                  <a:gd name="T10" fmla="*/ 2 w 159"/>
                  <a:gd name="T11" fmla="*/ 95 h 159"/>
                  <a:gd name="T12" fmla="*/ 14 w 159"/>
                  <a:gd name="T13" fmla="*/ 124 h 159"/>
                  <a:gd name="T14" fmla="*/ 36 w 159"/>
                  <a:gd name="T15" fmla="*/ 145 h 159"/>
                  <a:gd name="T16" fmla="*/ 64 w 159"/>
                  <a:gd name="T17" fmla="*/ 158 h 159"/>
                  <a:gd name="T18" fmla="*/ 80 w 159"/>
                  <a:gd name="T19" fmla="*/ 159 h 159"/>
                  <a:gd name="T20" fmla="*/ 111 w 159"/>
                  <a:gd name="T21" fmla="*/ 152 h 159"/>
                  <a:gd name="T22" fmla="*/ 136 w 159"/>
                  <a:gd name="T23" fmla="*/ 136 h 159"/>
                  <a:gd name="T24" fmla="*/ 152 w 159"/>
                  <a:gd name="T25" fmla="*/ 111 h 159"/>
                  <a:gd name="T26" fmla="*/ 159 w 159"/>
                  <a:gd name="T27" fmla="*/ 79 h 159"/>
                  <a:gd name="T28" fmla="*/ 157 w 159"/>
                  <a:gd name="T29" fmla="*/ 65 h 159"/>
                  <a:gd name="T30" fmla="*/ 145 w 159"/>
                  <a:gd name="T31" fmla="*/ 36 h 159"/>
                  <a:gd name="T32" fmla="*/ 123 w 159"/>
                  <a:gd name="T33" fmla="*/ 15 h 159"/>
                  <a:gd name="T34" fmla="*/ 96 w 159"/>
                  <a:gd name="T35" fmla="*/ 2 h 159"/>
                  <a:gd name="T36" fmla="*/ 80 w 159"/>
                  <a:gd name="T37" fmla="*/ 0 h 159"/>
                  <a:gd name="T38" fmla="*/ 80 w 159"/>
                  <a:gd name="T39" fmla="*/ 149 h 159"/>
                  <a:gd name="T40" fmla="*/ 54 w 159"/>
                  <a:gd name="T41" fmla="*/ 143 h 159"/>
                  <a:gd name="T42" fmla="*/ 32 w 159"/>
                  <a:gd name="T43" fmla="*/ 127 h 159"/>
                  <a:gd name="T44" fmla="*/ 18 w 159"/>
                  <a:gd name="T45" fmla="*/ 106 h 159"/>
                  <a:gd name="T46" fmla="*/ 12 w 159"/>
                  <a:gd name="T47" fmla="*/ 79 h 159"/>
                  <a:gd name="T48" fmla="*/ 12 w 159"/>
                  <a:gd name="T49" fmla="*/ 66 h 159"/>
                  <a:gd name="T50" fmla="*/ 23 w 159"/>
                  <a:gd name="T51" fmla="*/ 41 h 159"/>
                  <a:gd name="T52" fmla="*/ 41 w 159"/>
                  <a:gd name="T53" fmla="*/ 24 h 159"/>
                  <a:gd name="T54" fmla="*/ 66 w 159"/>
                  <a:gd name="T55" fmla="*/ 13 h 159"/>
                  <a:gd name="T56" fmla="*/ 80 w 159"/>
                  <a:gd name="T57" fmla="*/ 11 h 159"/>
                  <a:gd name="T58" fmla="*/ 107 w 159"/>
                  <a:gd name="T59" fmla="*/ 16 h 159"/>
                  <a:gd name="T60" fmla="*/ 129 w 159"/>
                  <a:gd name="T61" fmla="*/ 31 h 159"/>
                  <a:gd name="T62" fmla="*/ 143 w 159"/>
                  <a:gd name="T63" fmla="*/ 54 h 159"/>
                  <a:gd name="T64" fmla="*/ 148 w 159"/>
                  <a:gd name="T65" fmla="*/ 79 h 159"/>
                  <a:gd name="T66" fmla="*/ 146 w 159"/>
                  <a:gd name="T67" fmla="*/ 93 h 159"/>
                  <a:gd name="T68" fmla="*/ 136 w 159"/>
                  <a:gd name="T69" fmla="*/ 118 h 159"/>
                  <a:gd name="T70" fmla="*/ 118 w 159"/>
                  <a:gd name="T71" fmla="*/ 136 h 159"/>
                  <a:gd name="T72" fmla="*/ 93 w 159"/>
                  <a:gd name="T73" fmla="*/ 147 h 159"/>
                  <a:gd name="T74" fmla="*/ 80 w 159"/>
                  <a:gd name="T75" fmla="*/ 14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59" h="159">
                    <a:moveTo>
                      <a:pt x="80" y="0"/>
                    </a:moveTo>
                    <a:lnTo>
                      <a:pt x="80" y="0"/>
                    </a:lnTo>
                    <a:lnTo>
                      <a:pt x="64" y="2"/>
                    </a:lnTo>
                    <a:lnTo>
                      <a:pt x="48" y="7"/>
                    </a:lnTo>
                    <a:lnTo>
                      <a:pt x="36" y="15"/>
                    </a:lnTo>
                    <a:lnTo>
                      <a:pt x="23" y="24"/>
                    </a:lnTo>
                    <a:lnTo>
                      <a:pt x="14" y="36"/>
                    </a:lnTo>
                    <a:lnTo>
                      <a:pt x="7" y="49"/>
                    </a:lnTo>
                    <a:lnTo>
                      <a:pt x="2" y="65"/>
                    </a:lnTo>
                    <a:lnTo>
                      <a:pt x="0" y="79"/>
                    </a:lnTo>
                    <a:lnTo>
                      <a:pt x="0" y="79"/>
                    </a:lnTo>
                    <a:lnTo>
                      <a:pt x="2" y="95"/>
                    </a:lnTo>
                    <a:lnTo>
                      <a:pt x="7" y="111"/>
                    </a:lnTo>
                    <a:lnTo>
                      <a:pt x="14" y="124"/>
                    </a:lnTo>
                    <a:lnTo>
                      <a:pt x="23" y="136"/>
                    </a:lnTo>
                    <a:lnTo>
                      <a:pt x="36" y="145"/>
                    </a:lnTo>
                    <a:lnTo>
                      <a:pt x="48" y="152"/>
                    </a:lnTo>
                    <a:lnTo>
                      <a:pt x="64" y="158"/>
                    </a:lnTo>
                    <a:lnTo>
                      <a:pt x="80" y="159"/>
                    </a:lnTo>
                    <a:lnTo>
                      <a:pt x="80" y="159"/>
                    </a:lnTo>
                    <a:lnTo>
                      <a:pt x="96" y="158"/>
                    </a:lnTo>
                    <a:lnTo>
                      <a:pt x="111" y="152"/>
                    </a:lnTo>
                    <a:lnTo>
                      <a:pt x="123" y="145"/>
                    </a:lnTo>
                    <a:lnTo>
                      <a:pt x="136" y="136"/>
                    </a:lnTo>
                    <a:lnTo>
                      <a:pt x="145" y="124"/>
                    </a:lnTo>
                    <a:lnTo>
                      <a:pt x="152" y="111"/>
                    </a:lnTo>
                    <a:lnTo>
                      <a:pt x="157" y="95"/>
                    </a:lnTo>
                    <a:lnTo>
                      <a:pt x="159" y="79"/>
                    </a:lnTo>
                    <a:lnTo>
                      <a:pt x="159" y="79"/>
                    </a:lnTo>
                    <a:lnTo>
                      <a:pt x="157" y="65"/>
                    </a:lnTo>
                    <a:lnTo>
                      <a:pt x="152" y="49"/>
                    </a:lnTo>
                    <a:lnTo>
                      <a:pt x="145" y="36"/>
                    </a:lnTo>
                    <a:lnTo>
                      <a:pt x="136" y="24"/>
                    </a:lnTo>
                    <a:lnTo>
                      <a:pt x="123" y="15"/>
                    </a:lnTo>
                    <a:lnTo>
                      <a:pt x="111" y="7"/>
                    </a:lnTo>
                    <a:lnTo>
                      <a:pt x="96" y="2"/>
                    </a:lnTo>
                    <a:lnTo>
                      <a:pt x="80" y="0"/>
                    </a:lnTo>
                    <a:lnTo>
                      <a:pt x="80" y="0"/>
                    </a:lnTo>
                    <a:close/>
                    <a:moveTo>
                      <a:pt x="80" y="149"/>
                    </a:moveTo>
                    <a:lnTo>
                      <a:pt x="80" y="149"/>
                    </a:lnTo>
                    <a:lnTo>
                      <a:pt x="66" y="147"/>
                    </a:lnTo>
                    <a:lnTo>
                      <a:pt x="54" y="143"/>
                    </a:lnTo>
                    <a:lnTo>
                      <a:pt x="41" y="136"/>
                    </a:lnTo>
                    <a:lnTo>
                      <a:pt x="32" y="127"/>
                    </a:lnTo>
                    <a:lnTo>
                      <a:pt x="23" y="118"/>
                    </a:lnTo>
                    <a:lnTo>
                      <a:pt x="18" y="106"/>
                    </a:lnTo>
                    <a:lnTo>
                      <a:pt x="12" y="93"/>
                    </a:lnTo>
                    <a:lnTo>
                      <a:pt x="12" y="79"/>
                    </a:lnTo>
                    <a:lnTo>
                      <a:pt x="12" y="79"/>
                    </a:lnTo>
                    <a:lnTo>
                      <a:pt x="12" y="66"/>
                    </a:lnTo>
                    <a:lnTo>
                      <a:pt x="18" y="54"/>
                    </a:lnTo>
                    <a:lnTo>
                      <a:pt x="23" y="41"/>
                    </a:lnTo>
                    <a:lnTo>
                      <a:pt x="32" y="31"/>
                    </a:lnTo>
                    <a:lnTo>
                      <a:pt x="41" y="24"/>
                    </a:lnTo>
                    <a:lnTo>
                      <a:pt x="54" y="16"/>
                    </a:lnTo>
                    <a:lnTo>
                      <a:pt x="66" y="13"/>
                    </a:lnTo>
                    <a:lnTo>
                      <a:pt x="80" y="11"/>
                    </a:lnTo>
                    <a:lnTo>
                      <a:pt x="80" y="11"/>
                    </a:lnTo>
                    <a:lnTo>
                      <a:pt x="93" y="13"/>
                    </a:lnTo>
                    <a:lnTo>
                      <a:pt x="107" y="16"/>
                    </a:lnTo>
                    <a:lnTo>
                      <a:pt x="118" y="24"/>
                    </a:lnTo>
                    <a:lnTo>
                      <a:pt x="129" y="31"/>
                    </a:lnTo>
                    <a:lnTo>
                      <a:pt x="136" y="41"/>
                    </a:lnTo>
                    <a:lnTo>
                      <a:pt x="143" y="54"/>
                    </a:lnTo>
                    <a:lnTo>
                      <a:pt x="146" y="66"/>
                    </a:lnTo>
                    <a:lnTo>
                      <a:pt x="148" y="79"/>
                    </a:lnTo>
                    <a:lnTo>
                      <a:pt x="148" y="79"/>
                    </a:lnTo>
                    <a:lnTo>
                      <a:pt x="146" y="93"/>
                    </a:lnTo>
                    <a:lnTo>
                      <a:pt x="143" y="106"/>
                    </a:lnTo>
                    <a:lnTo>
                      <a:pt x="136" y="118"/>
                    </a:lnTo>
                    <a:lnTo>
                      <a:pt x="129" y="127"/>
                    </a:lnTo>
                    <a:lnTo>
                      <a:pt x="118" y="136"/>
                    </a:lnTo>
                    <a:lnTo>
                      <a:pt x="107" y="143"/>
                    </a:lnTo>
                    <a:lnTo>
                      <a:pt x="93" y="147"/>
                    </a:lnTo>
                    <a:lnTo>
                      <a:pt x="80" y="149"/>
                    </a:lnTo>
                    <a:lnTo>
                      <a:pt x="80" y="14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5" name="Freeform 166"/>
              <p:cNvSpPr>
                <a:spLocks noEditPoints="1"/>
              </p:cNvSpPr>
              <p:nvPr/>
            </p:nvSpPr>
            <p:spPr bwMode="auto">
              <a:xfrm>
                <a:off x="7476923" y="5462722"/>
                <a:ext cx="241357" cy="241357"/>
              </a:xfrm>
              <a:custGeom>
                <a:avLst/>
                <a:gdLst>
                  <a:gd name="T0" fmla="*/ 51 w 103"/>
                  <a:gd name="T1" fmla="*/ 0 h 104"/>
                  <a:gd name="T2" fmla="*/ 30 w 103"/>
                  <a:gd name="T3" fmla="*/ 5 h 104"/>
                  <a:gd name="T4" fmla="*/ 14 w 103"/>
                  <a:gd name="T5" fmla="*/ 16 h 104"/>
                  <a:gd name="T6" fmla="*/ 3 w 103"/>
                  <a:gd name="T7" fmla="*/ 32 h 104"/>
                  <a:gd name="T8" fmla="*/ 0 w 103"/>
                  <a:gd name="T9" fmla="*/ 52 h 104"/>
                  <a:gd name="T10" fmla="*/ 0 w 103"/>
                  <a:gd name="T11" fmla="*/ 63 h 104"/>
                  <a:gd name="T12" fmla="*/ 8 w 103"/>
                  <a:gd name="T13" fmla="*/ 82 h 104"/>
                  <a:gd name="T14" fmla="*/ 21 w 103"/>
                  <a:gd name="T15" fmla="*/ 97 h 104"/>
                  <a:gd name="T16" fmla="*/ 41 w 103"/>
                  <a:gd name="T17" fmla="*/ 104 h 104"/>
                  <a:gd name="T18" fmla="*/ 51 w 103"/>
                  <a:gd name="T19" fmla="*/ 104 h 104"/>
                  <a:gd name="T20" fmla="*/ 71 w 103"/>
                  <a:gd name="T21" fmla="*/ 100 h 104"/>
                  <a:gd name="T22" fmla="*/ 87 w 103"/>
                  <a:gd name="T23" fmla="*/ 90 h 104"/>
                  <a:gd name="T24" fmla="*/ 98 w 103"/>
                  <a:gd name="T25" fmla="*/ 73 h 104"/>
                  <a:gd name="T26" fmla="*/ 103 w 103"/>
                  <a:gd name="T27" fmla="*/ 52 h 104"/>
                  <a:gd name="T28" fmla="*/ 101 w 103"/>
                  <a:gd name="T29" fmla="*/ 43 h 104"/>
                  <a:gd name="T30" fmla="*/ 94 w 103"/>
                  <a:gd name="T31" fmla="*/ 23 h 104"/>
                  <a:gd name="T32" fmla="*/ 80 w 103"/>
                  <a:gd name="T33" fmla="*/ 9 h 104"/>
                  <a:gd name="T34" fmla="*/ 62 w 103"/>
                  <a:gd name="T35" fmla="*/ 2 h 104"/>
                  <a:gd name="T36" fmla="*/ 51 w 103"/>
                  <a:gd name="T37" fmla="*/ 0 h 104"/>
                  <a:gd name="T38" fmla="*/ 51 w 103"/>
                  <a:gd name="T39" fmla="*/ 98 h 104"/>
                  <a:gd name="T40" fmla="*/ 33 w 103"/>
                  <a:gd name="T41" fmla="*/ 95 h 104"/>
                  <a:gd name="T42" fmla="*/ 19 w 103"/>
                  <a:gd name="T43" fmla="*/ 84 h 104"/>
                  <a:gd name="T44" fmla="*/ 10 w 103"/>
                  <a:gd name="T45" fmla="*/ 70 h 104"/>
                  <a:gd name="T46" fmla="*/ 7 w 103"/>
                  <a:gd name="T47" fmla="*/ 52 h 104"/>
                  <a:gd name="T48" fmla="*/ 7 w 103"/>
                  <a:gd name="T49" fmla="*/ 43 h 104"/>
                  <a:gd name="T50" fmla="*/ 14 w 103"/>
                  <a:gd name="T51" fmla="*/ 27 h 104"/>
                  <a:gd name="T52" fmla="*/ 26 w 103"/>
                  <a:gd name="T53" fmla="*/ 16 h 104"/>
                  <a:gd name="T54" fmla="*/ 42 w 103"/>
                  <a:gd name="T55" fmla="*/ 9 h 104"/>
                  <a:gd name="T56" fmla="*/ 51 w 103"/>
                  <a:gd name="T57" fmla="*/ 7 h 104"/>
                  <a:gd name="T58" fmla="*/ 67 w 103"/>
                  <a:gd name="T59" fmla="*/ 11 h 104"/>
                  <a:gd name="T60" fmla="*/ 82 w 103"/>
                  <a:gd name="T61" fmla="*/ 22 h 104"/>
                  <a:gd name="T62" fmla="*/ 92 w 103"/>
                  <a:gd name="T63" fmla="*/ 36 h 104"/>
                  <a:gd name="T64" fmla="*/ 96 w 103"/>
                  <a:gd name="T65" fmla="*/ 52 h 104"/>
                  <a:gd name="T66" fmla="*/ 94 w 103"/>
                  <a:gd name="T67" fmla="*/ 61 h 104"/>
                  <a:gd name="T68" fmla="*/ 89 w 103"/>
                  <a:gd name="T69" fmla="*/ 77 h 104"/>
                  <a:gd name="T70" fmla="*/ 76 w 103"/>
                  <a:gd name="T71" fmla="*/ 90 h 104"/>
                  <a:gd name="T72" fmla="*/ 60 w 103"/>
                  <a:gd name="T73" fmla="*/ 97 h 104"/>
                  <a:gd name="T74" fmla="*/ 51 w 103"/>
                  <a:gd name="T75" fmla="*/ 98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3" h="104">
                    <a:moveTo>
                      <a:pt x="51" y="0"/>
                    </a:moveTo>
                    <a:lnTo>
                      <a:pt x="51" y="0"/>
                    </a:lnTo>
                    <a:lnTo>
                      <a:pt x="41" y="2"/>
                    </a:lnTo>
                    <a:lnTo>
                      <a:pt x="30" y="5"/>
                    </a:lnTo>
                    <a:lnTo>
                      <a:pt x="21" y="9"/>
                    </a:lnTo>
                    <a:lnTo>
                      <a:pt x="14" y="16"/>
                    </a:lnTo>
                    <a:lnTo>
                      <a:pt x="8" y="23"/>
                    </a:lnTo>
                    <a:lnTo>
                      <a:pt x="3" y="32"/>
                    </a:lnTo>
                    <a:lnTo>
                      <a:pt x="0" y="43"/>
                    </a:lnTo>
                    <a:lnTo>
                      <a:pt x="0" y="52"/>
                    </a:lnTo>
                    <a:lnTo>
                      <a:pt x="0" y="52"/>
                    </a:lnTo>
                    <a:lnTo>
                      <a:pt x="0" y="63"/>
                    </a:lnTo>
                    <a:lnTo>
                      <a:pt x="3" y="73"/>
                    </a:lnTo>
                    <a:lnTo>
                      <a:pt x="8" y="82"/>
                    </a:lnTo>
                    <a:lnTo>
                      <a:pt x="14" y="90"/>
                    </a:lnTo>
                    <a:lnTo>
                      <a:pt x="21" y="97"/>
                    </a:lnTo>
                    <a:lnTo>
                      <a:pt x="30" y="100"/>
                    </a:lnTo>
                    <a:lnTo>
                      <a:pt x="41" y="104"/>
                    </a:lnTo>
                    <a:lnTo>
                      <a:pt x="51" y="104"/>
                    </a:lnTo>
                    <a:lnTo>
                      <a:pt x="51" y="104"/>
                    </a:lnTo>
                    <a:lnTo>
                      <a:pt x="62" y="104"/>
                    </a:lnTo>
                    <a:lnTo>
                      <a:pt x="71" y="100"/>
                    </a:lnTo>
                    <a:lnTo>
                      <a:pt x="80" y="97"/>
                    </a:lnTo>
                    <a:lnTo>
                      <a:pt x="87" y="90"/>
                    </a:lnTo>
                    <a:lnTo>
                      <a:pt x="94" y="82"/>
                    </a:lnTo>
                    <a:lnTo>
                      <a:pt x="98" y="73"/>
                    </a:lnTo>
                    <a:lnTo>
                      <a:pt x="101" y="63"/>
                    </a:lnTo>
                    <a:lnTo>
                      <a:pt x="103" y="52"/>
                    </a:lnTo>
                    <a:lnTo>
                      <a:pt x="103" y="52"/>
                    </a:lnTo>
                    <a:lnTo>
                      <a:pt x="101" y="43"/>
                    </a:lnTo>
                    <a:lnTo>
                      <a:pt x="98" y="32"/>
                    </a:lnTo>
                    <a:lnTo>
                      <a:pt x="94" y="23"/>
                    </a:lnTo>
                    <a:lnTo>
                      <a:pt x="87" y="16"/>
                    </a:lnTo>
                    <a:lnTo>
                      <a:pt x="80" y="9"/>
                    </a:lnTo>
                    <a:lnTo>
                      <a:pt x="71" y="5"/>
                    </a:lnTo>
                    <a:lnTo>
                      <a:pt x="62" y="2"/>
                    </a:lnTo>
                    <a:lnTo>
                      <a:pt x="51" y="0"/>
                    </a:lnTo>
                    <a:lnTo>
                      <a:pt x="51" y="0"/>
                    </a:lnTo>
                    <a:close/>
                    <a:moveTo>
                      <a:pt x="51" y="98"/>
                    </a:moveTo>
                    <a:lnTo>
                      <a:pt x="51" y="98"/>
                    </a:lnTo>
                    <a:lnTo>
                      <a:pt x="42" y="97"/>
                    </a:lnTo>
                    <a:lnTo>
                      <a:pt x="33" y="95"/>
                    </a:lnTo>
                    <a:lnTo>
                      <a:pt x="26" y="90"/>
                    </a:lnTo>
                    <a:lnTo>
                      <a:pt x="19" y="84"/>
                    </a:lnTo>
                    <a:lnTo>
                      <a:pt x="14" y="77"/>
                    </a:lnTo>
                    <a:lnTo>
                      <a:pt x="10" y="70"/>
                    </a:lnTo>
                    <a:lnTo>
                      <a:pt x="7" y="61"/>
                    </a:lnTo>
                    <a:lnTo>
                      <a:pt x="7" y="52"/>
                    </a:lnTo>
                    <a:lnTo>
                      <a:pt x="7" y="52"/>
                    </a:lnTo>
                    <a:lnTo>
                      <a:pt x="7" y="43"/>
                    </a:lnTo>
                    <a:lnTo>
                      <a:pt x="10" y="36"/>
                    </a:lnTo>
                    <a:lnTo>
                      <a:pt x="14" y="27"/>
                    </a:lnTo>
                    <a:lnTo>
                      <a:pt x="19" y="22"/>
                    </a:lnTo>
                    <a:lnTo>
                      <a:pt x="26" y="16"/>
                    </a:lnTo>
                    <a:lnTo>
                      <a:pt x="33" y="11"/>
                    </a:lnTo>
                    <a:lnTo>
                      <a:pt x="42" y="9"/>
                    </a:lnTo>
                    <a:lnTo>
                      <a:pt x="51" y="7"/>
                    </a:lnTo>
                    <a:lnTo>
                      <a:pt x="51" y="7"/>
                    </a:lnTo>
                    <a:lnTo>
                      <a:pt x="60" y="9"/>
                    </a:lnTo>
                    <a:lnTo>
                      <a:pt x="67" y="11"/>
                    </a:lnTo>
                    <a:lnTo>
                      <a:pt x="76" y="16"/>
                    </a:lnTo>
                    <a:lnTo>
                      <a:pt x="82" y="22"/>
                    </a:lnTo>
                    <a:lnTo>
                      <a:pt x="89" y="27"/>
                    </a:lnTo>
                    <a:lnTo>
                      <a:pt x="92" y="36"/>
                    </a:lnTo>
                    <a:lnTo>
                      <a:pt x="94" y="43"/>
                    </a:lnTo>
                    <a:lnTo>
                      <a:pt x="96" y="52"/>
                    </a:lnTo>
                    <a:lnTo>
                      <a:pt x="96" y="52"/>
                    </a:lnTo>
                    <a:lnTo>
                      <a:pt x="94" y="61"/>
                    </a:lnTo>
                    <a:lnTo>
                      <a:pt x="92" y="70"/>
                    </a:lnTo>
                    <a:lnTo>
                      <a:pt x="89" y="77"/>
                    </a:lnTo>
                    <a:lnTo>
                      <a:pt x="82" y="84"/>
                    </a:lnTo>
                    <a:lnTo>
                      <a:pt x="76" y="90"/>
                    </a:lnTo>
                    <a:lnTo>
                      <a:pt x="67" y="95"/>
                    </a:lnTo>
                    <a:lnTo>
                      <a:pt x="60" y="97"/>
                    </a:lnTo>
                    <a:lnTo>
                      <a:pt x="51" y="98"/>
                    </a:lnTo>
                    <a:lnTo>
                      <a:pt x="51" y="9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6" name="Freeform 167"/>
              <p:cNvSpPr>
                <a:spLocks/>
              </p:cNvSpPr>
              <p:nvPr/>
            </p:nvSpPr>
            <p:spPr bwMode="auto">
              <a:xfrm>
                <a:off x="7541904" y="5527703"/>
                <a:ext cx="106755" cy="111396"/>
              </a:xfrm>
              <a:custGeom>
                <a:avLst/>
                <a:gdLst>
                  <a:gd name="T0" fmla="*/ 23 w 47"/>
                  <a:gd name="T1" fmla="*/ 0 h 46"/>
                  <a:gd name="T2" fmla="*/ 23 w 47"/>
                  <a:gd name="T3" fmla="*/ 0 h 46"/>
                  <a:gd name="T4" fmla="*/ 14 w 47"/>
                  <a:gd name="T5" fmla="*/ 2 h 46"/>
                  <a:gd name="T6" fmla="*/ 5 w 47"/>
                  <a:gd name="T7" fmla="*/ 7 h 46"/>
                  <a:gd name="T8" fmla="*/ 2 w 47"/>
                  <a:gd name="T9" fmla="*/ 14 h 46"/>
                  <a:gd name="T10" fmla="*/ 0 w 47"/>
                  <a:gd name="T11" fmla="*/ 23 h 46"/>
                  <a:gd name="T12" fmla="*/ 0 w 47"/>
                  <a:gd name="T13" fmla="*/ 23 h 46"/>
                  <a:gd name="T14" fmla="*/ 2 w 47"/>
                  <a:gd name="T15" fmla="*/ 34 h 46"/>
                  <a:gd name="T16" fmla="*/ 5 w 47"/>
                  <a:gd name="T17" fmla="*/ 41 h 46"/>
                  <a:gd name="T18" fmla="*/ 14 w 47"/>
                  <a:gd name="T19" fmla="*/ 44 h 46"/>
                  <a:gd name="T20" fmla="*/ 23 w 47"/>
                  <a:gd name="T21" fmla="*/ 46 h 46"/>
                  <a:gd name="T22" fmla="*/ 23 w 47"/>
                  <a:gd name="T23" fmla="*/ 46 h 46"/>
                  <a:gd name="T24" fmla="*/ 32 w 47"/>
                  <a:gd name="T25" fmla="*/ 44 h 46"/>
                  <a:gd name="T26" fmla="*/ 39 w 47"/>
                  <a:gd name="T27" fmla="*/ 41 h 46"/>
                  <a:gd name="T28" fmla="*/ 45 w 47"/>
                  <a:gd name="T29" fmla="*/ 34 h 46"/>
                  <a:gd name="T30" fmla="*/ 47 w 47"/>
                  <a:gd name="T31" fmla="*/ 23 h 46"/>
                  <a:gd name="T32" fmla="*/ 47 w 47"/>
                  <a:gd name="T33" fmla="*/ 23 h 46"/>
                  <a:gd name="T34" fmla="*/ 45 w 47"/>
                  <a:gd name="T35" fmla="*/ 14 h 46"/>
                  <a:gd name="T36" fmla="*/ 39 w 47"/>
                  <a:gd name="T37" fmla="*/ 7 h 46"/>
                  <a:gd name="T38" fmla="*/ 32 w 47"/>
                  <a:gd name="T39" fmla="*/ 2 h 46"/>
                  <a:gd name="T40" fmla="*/ 23 w 47"/>
                  <a:gd name="T41" fmla="*/ 0 h 46"/>
                  <a:gd name="T42" fmla="*/ 23 w 47"/>
                  <a:gd name="T43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7" h="46">
                    <a:moveTo>
                      <a:pt x="23" y="0"/>
                    </a:moveTo>
                    <a:lnTo>
                      <a:pt x="23" y="0"/>
                    </a:lnTo>
                    <a:lnTo>
                      <a:pt x="14" y="2"/>
                    </a:lnTo>
                    <a:lnTo>
                      <a:pt x="5" y="7"/>
                    </a:lnTo>
                    <a:lnTo>
                      <a:pt x="2" y="14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2" y="34"/>
                    </a:lnTo>
                    <a:lnTo>
                      <a:pt x="5" y="41"/>
                    </a:lnTo>
                    <a:lnTo>
                      <a:pt x="14" y="44"/>
                    </a:lnTo>
                    <a:lnTo>
                      <a:pt x="23" y="46"/>
                    </a:lnTo>
                    <a:lnTo>
                      <a:pt x="23" y="46"/>
                    </a:lnTo>
                    <a:lnTo>
                      <a:pt x="32" y="44"/>
                    </a:lnTo>
                    <a:lnTo>
                      <a:pt x="39" y="41"/>
                    </a:lnTo>
                    <a:lnTo>
                      <a:pt x="45" y="34"/>
                    </a:lnTo>
                    <a:lnTo>
                      <a:pt x="47" y="23"/>
                    </a:lnTo>
                    <a:lnTo>
                      <a:pt x="47" y="23"/>
                    </a:lnTo>
                    <a:lnTo>
                      <a:pt x="45" y="14"/>
                    </a:lnTo>
                    <a:lnTo>
                      <a:pt x="39" y="7"/>
                    </a:lnTo>
                    <a:lnTo>
                      <a:pt x="32" y="2"/>
                    </a:lnTo>
                    <a:lnTo>
                      <a:pt x="23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pic>
        <p:nvPicPr>
          <p:cNvPr id="60" name="그림 5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501" y="332655"/>
            <a:ext cx="662858" cy="523309"/>
          </a:xfrm>
          <a:prstGeom prst="rect">
            <a:avLst/>
          </a:prstGeom>
        </p:spPr>
      </p:pic>
      <p:sp>
        <p:nvSpPr>
          <p:cNvPr id="65" name="직사각형 64"/>
          <p:cNvSpPr/>
          <p:nvPr/>
        </p:nvSpPr>
        <p:spPr>
          <a:xfrm>
            <a:off x="4999642" y="3220932"/>
            <a:ext cx="2125643" cy="1944217"/>
          </a:xfrm>
          <a:prstGeom prst="rect">
            <a:avLst/>
          </a:prstGeom>
          <a:solidFill>
            <a:schemeClr val="bg1"/>
          </a:solidFill>
          <a:ln>
            <a:solidFill>
              <a:srgbClr val="8EC2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943" y="3816840"/>
            <a:ext cx="953039" cy="752400"/>
          </a:xfrm>
          <a:prstGeom prst="rect">
            <a:avLst/>
          </a:prstGeom>
        </p:spPr>
      </p:pic>
      <p:sp>
        <p:nvSpPr>
          <p:cNvPr id="61" name="직사각형 6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FCE3E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nkSans" panose="0200060302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969609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808039" y="1249387"/>
            <a:ext cx="10575446" cy="906985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시장 분석 지표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 계 량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</a:p>
          <a:p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8501982" y="2615197"/>
            <a:ext cx="3056222" cy="987190"/>
            <a:chOff x="2811405" y="2674871"/>
            <a:chExt cx="2859243" cy="923564"/>
          </a:xfrm>
        </p:grpSpPr>
        <p:sp>
          <p:nvSpPr>
            <p:cNvPr id="49" name="Text Box 8"/>
            <p:cNvSpPr txBox="1">
              <a:spLocks noChangeArrowheads="1"/>
            </p:cNvSpPr>
            <p:nvPr/>
          </p:nvSpPr>
          <p:spPr bwMode="auto">
            <a:xfrm>
              <a:off x="2811405" y="2674871"/>
              <a:ext cx="2859243" cy="374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공인 중개사 매출</a:t>
              </a:r>
              <a:endParaRPr lang="en-US" altLang="ko-KR" sz="20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811407" y="3108937"/>
              <a:ext cx="2859241" cy="48949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ko-KR"/>
              </a:defPPr>
              <a:lvl1pPr algn="r">
                <a:defRPr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panose="020B0502040504020204" pitchFamily="34" charset="0"/>
                  <a:ea typeface="맑은 고딕" panose="020B0503020000020004" pitchFamily="50" charset="-127"/>
                </a:defRPr>
              </a:lvl1pPr>
            </a:lstStyle>
            <a:p>
              <a:pPr algn="l"/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5,000 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만 원 이상 매출 공인 중개사 </a:t>
              </a:r>
              <a:endParaRPr lang="en-US" altLang="ko-KR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l"/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23% 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에 불과 </a:t>
              </a:r>
              <a:endParaRPr lang="en-US" altLang="ko-KR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8501982" y="4540608"/>
            <a:ext cx="3354658" cy="987187"/>
            <a:chOff x="2811405" y="4524874"/>
            <a:chExt cx="3138444" cy="923561"/>
          </a:xfrm>
        </p:grpSpPr>
        <p:sp>
          <p:nvSpPr>
            <p:cNvPr id="52" name="Text Box 8"/>
            <p:cNvSpPr txBox="1">
              <a:spLocks noChangeArrowheads="1"/>
            </p:cNvSpPr>
            <p:nvPr/>
          </p:nvSpPr>
          <p:spPr bwMode="auto">
            <a:xfrm>
              <a:off x="2811405" y="4524874"/>
              <a:ext cx="2859243" cy="374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수수료 불만</a:t>
              </a:r>
              <a:endParaRPr lang="en-US" altLang="ko-KR" sz="20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811407" y="4958937"/>
              <a:ext cx="3138442" cy="48949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ko-KR"/>
              </a:defPPr>
              <a:lvl1pPr algn="r">
                <a:defRPr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panose="020B0502040504020204" pitchFamily="34" charset="0"/>
                  <a:ea typeface="맑은 고딕" panose="020B0503020000020004" pitchFamily="50" charset="-127"/>
                </a:defRPr>
              </a:lvl1pPr>
            </a:lstStyle>
            <a:p>
              <a:pPr algn="l"/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부동산 중개 수수료에 민원 및 청원이 </a:t>
              </a:r>
              <a:endParaRPr lang="en-US" altLang="ko-KR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l"/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급증</a:t>
              </a:r>
              <a:endParaRPr lang="en-US" altLang="ko-KR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584517" y="2615195"/>
            <a:ext cx="3093309" cy="771749"/>
            <a:chOff x="6600057" y="2738985"/>
            <a:chExt cx="2893940" cy="722008"/>
          </a:xfrm>
        </p:grpSpPr>
        <p:sp>
          <p:nvSpPr>
            <p:cNvPr id="55" name="Text Box 8"/>
            <p:cNvSpPr txBox="1">
              <a:spLocks noChangeArrowheads="1"/>
            </p:cNvSpPr>
            <p:nvPr/>
          </p:nvSpPr>
          <p:spPr bwMode="auto">
            <a:xfrm>
              <a:off x="6600057" y="2738985"/>
              <a:ext cx="2893940" cy="374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 algn="r">
                <a:defRPr/>
              </a:pPr>
              <a:r>
                <a: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부동산 중개 자격 소지자</a:t>
              </a:r>
              <a:endParaRPr lang="en-US" altLang="ko-KR" sz="20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163769" y="3173053"/>
              <a:ext cx="2330227" cy="28794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약 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45 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만 명 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운영자 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10 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만 명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584515" y="4540604"/>
            <a:ext cx="3093309" cy="987193"/>
            <a:chOff x="6600056" y="4386059"/>
            <a:chExt cx="2893940" cy="923566"/>
          </a:xfrm>
        </p:grpSpPr>
        <p:sp>
          <p:nvSpPr>
            <p:cNvPr id="58" name="Text Box 8"/>
            <p:cNvSpPr txBox="1">
              <a:spLocks noChangeArrowheads="1"/>
            </p:cNvSpPr>
            <p:nvPr/>
          </p:nvSpPr>
          <p:spPr bwMode="auto">
            <a:xfrm>
              <a:off x="6600056" y="4386059"/>
              <a:ext cx="2893940" cy="374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 algn="r">
                <a:defRPr/>
              </a:pPr>
              <a:r>
                <a: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공인중개사 폐업</a:t>
              </a:r>
              <a:endParaRPr lang="en-US" altLang="ko-KR" sz="20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600056" y="4820128"/>
              <a:ext cx="2893940" cy="48949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부동산 정책의 강화와 </a:t>
              </a:r>
              <a:r>
                <a:rPr lang="ko-KR" altLang="en-US" sz="140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정부의 부동산 정책 변화로 인한 폐업 사례 증가</a:t>
              </a:r>
              <a:endPara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082178" y="2307796"/>
            <a:ext cx="3945093" cy="3761599"/>
            <a:chOff x="4082178" y="2307796"/>
            <a:chExt cx="3945093" cy="3761599"/>
          </a:xfrm>
        </p:grpSpPr>
        <p:sp>
          <p:nvSpPr>
            <p:cNvPr id="17" name="오각형 16"/>
            <p:cNvSpPr/>
            <p:nvPr/>
          </p:nvSpPr>
          <p:spPr>
            <a:xfrm>
              <a:off x="4082179" y="5151932"/>
              <a:ext cx="2477152" cy="917463"/>
            </a:xfrm>
            <a:prstGeom prst="homePlate">
              <a:avLst/>
            </a:prstGeom>
            <a:solidFill>
              <a:srgbClr val="B6F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" name="오각형 17"/>
            <p:cNvSpPr/>
            <p:nvPr/>
          </p:nvSpPr>
          <p:spPr>
            <a:xfrm rot="10800000">
              <a:off x="5550119" y="5147603"/>
              <a:ext cx="2477151" cy="917463"/>
            </a:xfrm>
            <a:prstGeom prst="homePlate">
              <a:avLst/>
            </a:prstGeom>
            <a:solidFill>
              <a:srgbClr val="9FCE3E"/>
            </a:solidFill>
            <a:ln>
              <a:noFill/>
            </a:ln>
            <a:effectLst>
              <a:outerShdw blurRad="508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0" name="오각형 19"/>
            <p:cNvSpPr/>
            <p:nvPr/>
          </p:nvSpPr>
          <p:spPr>
            <a:xfrm rot="16200000">
              <a:off x="6329964" y="4005103"/>
              <a:ext cx="2477150" cy="917464"/>
            </a:xfrm>
            <a:prstGeom prst="homePlate">
              <a:avLst/>
            </a:prstGeom>
            <a:solidFill>
              <a:srgbClr val="9FCE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1" name="오각형 20"/>
            <p:cNvSpPr/>
            <p:nvPr/>
          </p:nvSpPr>
          <p:spPr>
            <a:xfrm rot="5400000">
              <a:off x="6513456" y="2904147"/>
              <a:ext cx="2110164" cy="917464"/>
            </a:xfrm>
            <a:prstGeom prst="homePlat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2" name="오각형 21"/>
            <p:cNvSpPr/>
            <p:nvPr/>
          </p:nvSpPr>
          <p:spPr>
            <a:xfrm rot="10800000">
              <a:off x="5550119" y="2307796"/>
              <a:ext cx="2477151" cy="917463"/>
            </a:xfrm>
            <a:prstGeom prst="homePlat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7357354" y="2491289"/>
              <a:ext cx="496030" cy="427612"/>
              <a:chOff x="7357354" y="2491289"/>
              <a:chExt cx="496030" cy="427612"/>
            </a:xfrm>
          </p:grpSpPr>
          <p:sp>
            <p:nvSpPr>
              <p:cNvPr id="24" name="Freeform 337"/>
              <p:cNvSpPr>
                <a:spLocks/>
              </p:cNvSpPr>
              <p:nvPr/>
            </p:nvSpPr>
            <p:spPr bwMode="auto">
              <a:xfrm>
                <a:off x="7579713" y="2816275"/>
                <a:ext cx="51314" cy="47039"/>
              </a:xfrm>
              <a:custGeom>
                <a:avLst/>
                <a:gdLst>
                  <a:gd name="T0" fmla="*/ 11 w 23"/>
                  <a:gd name="T1" fmla="*/ 0 h 22"/>
                  <a:gd name="T2" fmla="*/ 11 w 23"/>
                  <a:gd name="T3" fmla="*/ 0 h 22"/>
                  <a:gd name="T4" fmla="*/ 7 w 23"/>
                  <a:gd name="T5" fmla="*/ 0 h 22"/>
                  <a:gd name="T6" fmla="*/ 4 w 23"/>
                  <a:gd name="T7" fmla="*/ 2 h 22"/>
                  <a:gd name="T8" fmla="*/ 0 w 23"/>
                  <a:gd name="T9" fmla="*/ 6 h 22"/>
                  <a:gd name="T10" fmla="*/ 0 w 23"/>
                  <a:gd name="T11" fmla="*/ 11 h 22"/>
                  <a:gd name="T12" fmla="*/ 0 w 23"/>
                  <a:gd name="T13" fmla="*/ 11 h 22"/>
                  <a:gd name="T14" fmla="*/ 0 w 23"/>
                  <a:gd name="T15" fmla="*/ 15 h 22"/>
                  <a:gd name="T16" fmla="*/ 4 w 23"/>
                  <a:gd name="T17" fmla="*/ 18 h 22"/>
                  <a:gd name="T18" fmla="*/ 7 w 23"/>
                  <a:gd name="T19" fmla="*/ 22 h 22"/>
                  <a:gd name="T20" fmla="*/ 11 w 23"/>
                  <a:gd name="T21" fmla="*/ 22 h 22"/>
                  <a:gd name="T22" fmla="*/ 11 w 23"/>
                  <a:gd name="T23" fmla="*/ 22 h 22"/>
                  <a:gd name="T24" fmla="*/ 16 w 23"/>
                  <a:gd name="T25" fmla="*/ 22 h 22"/>
                  <a:gd name="T26" fmla="*/ 20 w 23"/>
                  <a:gd name="T27" fmla="*/ 18 h 22"/>
                  <a:gd name="T28" fmla="*/ 21 w 23"/>
                  <a:gd name="T29" fmla="*/ 15 h 22"/>
                  <a:gd name="T30" fmla="*/ 23 w 23"/>
                  <a:gd name="T31" fmla="*/ 11 h 22"/>
                  <a:gd name="T32" fmla="*/ 23 w 23"/>
                  <a:gd name="T33" fmla="*/ 11 h 22"/>
                  <a:gd name="T34" fmla="*/ 21 w 23"/>
                  <a:gd name="T35" fmla="*/ 6 h 22"/>
                  <a:gd name="T36" fmla="*/ 20 w 23"/>
                  <a:gd name="T37" fmla="*/ 2 h 22"/>
                  <a:gd name="T38" fmla="*/ 16 w 23"/>
                  <a:gd name="T39" fmla="*/ 0 h 22"/>
                  <a:gd name="T40" fmla="*/ 11 w 23"/>
                  <a:gd name="T41" fmla="*/ 0 h 22"/>
                  <a:gd name="T42" fmla="*/ 11 w 23"/>
                  <a:gd name="T43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" h="22">
                    <a:moveTo>
                      <a:pt x="11" y="0"/>
                    </a:moveTo>
                    <a:lnTo>
                      <a:pt x="11" y="0"/>
                    </a:lnTo>
                    <a:lnTo>
                      <a:pt x="7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4" y="18"/>
                    </a:lnTo>
                    <a:lnTo>
                      <a:pt x="7" y="22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16" y="22"/>
                    </a:lnTo>
                    <a:lnTo>
                      <a:pt x="20" y="18"/>
                    </a:lnTo>
                    <a:lnTo>
                      <a:pt x="21" y="15"/>
                    </a:lnTo>
                    <a:lnTo>
                      <a:pt x="23" y="11"/>
                    </a:lnTo>
                    <a:lnTo>
                      <a:pt x="23" y="11"/>
                    </a:lnTo>
                    <a:lnTo>
                      <a:pt x="21" y="6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5" name="Freeform 338"/>
              <p:cNvSpPr>
                <a:spLocks/>
              </p:cNvSpPr>
              <p:nvPr/>
            </p:nvSpPr>
            <p:spPr bwMode="auto">
              <a:xfrm>
                <a:off x="7575438" y="2623851"/>
                <a:ext cx="64143" cy="171045"/>
              </a:xfrm>
              <a:custGeom>
                <a:avLst/>
                <a:gdLst>
                  <a:gd name="T0" fmla="*/ 15 w 31"/>
                  <a:gd name="T1" fmla="*/ 0 h 79"/>
                  <a:gd name="T2" fmla="*/ 15 w 31"/>
                  <a:gd name="T3" fmla="*/ 0 h 79"/>
                  <a:gd name="T4" fmla="*/ 9 w 31"/>
                  <a:gd name="T5" fmla="*/ 2 h 79"/>
                  <a:gd name="T6" fmla="*/ 4 w 31"/>
                  <a:gd name="T7" fmla="*/ 5 h 79"/>
                  <a:gd name="T8" fmla="*/ 0 w 31"/>
                  <a:gd name="T9" fmla="*/ 11 h 79"/>
                  <a:gd name="T10" fmla="*/ 0 w 31"/>
                  <a:gd name="T11" fmla="*/ 16 h 79"/>
                  <a:gd name="T12" fmla="*/ 8 w 31"/>
                  <a:gd name="T13" fmla="*/ 71 h 79"/>
                  <a:gd name="T14" fmla="*/ 8 w 31"/>
                  <a:gd name="T15" fmla="*/ 71 h 79"/>
                  <a:gd name="T16" fmla="*/ 8 w 31"/>
                  <a:gd name="T17" fmla="*/ 75 h 79"/>
                  <a:gd name="T18" fmla="*/ 9 w 31"/>
                  <a:gd name="T19" fmla="*/ 77 h 79"/>
                  <a:gd name="T20" fmla="*/ 13 w 31"/>
                  <a:gd name="T21" fmla="*/ 79 h 79"/>
                  <a:gd name="T22" fmla="*/ 15 w 31"/>
                  <a:gd name="T23" fmla="*/ 79 h 79"/>
                  <a:gd name="T24" fmla="*/ 15 w 31"/>
                  <a:gd name="T25" fmla="*/ 79 h 79"/>
                  <a:gd name="T26" fmla="*/ 18 w 31"/>
                  <a:gd name="T27" fmla="*/ 79 h 79"/>
                  <a:gd name="T28" fmla="*/ 20 w 31"/>
                  <a:gd name="T29" fmla="*/ 77 h 79"/>
                  <a:gd name="T30" fmla="*/ 22 w 31"/>
                  <a:gd name="T31" fmla="*/ 75 h 79"/>
                  <a:gd name="T32" fmla="*/ 22 w 31"/>
                  <a:gd name="T33" fmla="*/ 71 h 79"/>
                  <a:gd name="T34" fmla="*/ 31 w 31"/>
                  <a:gd name="T35" fmla="*/ 16 h 79"/>
                  <a:gd name="T36" fmla="*/ 31 w 31"/>
                  <a:gd name="T37" fmla="*/ 16 h 79"/>
                  <a:gd name="T38" fmla="*/ 29 w 31"/>
                  <a:gd name="T39" fmla="*/ 11 h 79"/>
                  <a:gd name="T40" fmla="*/ 25 w 31"/>
                  <a:gd name="T41" fmla="*/ 5 h 79"/>
                  <a:gd name="T42" fmla="*/ 22 w 31"/>
                  <a:gd name="T43" fmla="*/ 2 h 79"/>
                  <a:gd name="T44" fmla="*/ 15 w 31"/>
                  <a:gd name="T45" fmla="*/ 0 h 79"/>
                  <a:gd name="T46" fmla="*/ 15 w 31"/>
                  <a:gd name="T47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" h="79">
                    <a:moveTo>
                      <a:pt x="15" y="0"/>
                    </a:moveTo>
                    <a:lnTo>
                      <a:pt x="15" y="0"/>
                    </a:lnTo>
                    <a:lnTo>
                      <a:pt x="9" y="2"/>
                    </a:lnTo>
                    <a:lnTo>
                      <a:pt x="4" y="5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8" y="71"/>
                    </a:lnTo>
                    <a:lnTo>
                      <a:pt x="8" y="71"/>
                    </a:lnTo>
                    <a:lnTo>
                      <a:pt x="8" y="75"/>
                    </a:lnTo>
                    <a:lnTo>
                      <a:pt x="9" y="77"/>
                    </a:lnTo>
                    <a:lnTo>
                      <a:pt x="13" y="79"/>
                    </a:lnTo>
                    <a:lnTo>
                      <a:pt x="15" y="79"/>
                    </a:lnTo>
                    <a:lnTo>
                      <a:pt x="15" y="79"/>
                    </a:lnTo>
                    <a:lnTo>
                      <a:pt x="18" y="79"/>
                    </a:lnTo>
                    <a:lnTo>
                      <a:pt x="20" y="77"/>
                    </a:lnTo>
                    <a:lnTo>
                      <a:pt x="22" y="75"/>
                    </a:lnTo>
                    <a:lnTo>
                      <a:pt x="22" y="71"/>
                    </a:lnTo>
                    <a:lnTo>
                      <a:pt x="31" y="16"/>
                    </a:lnTo>
                    <a:lnTo>
                      <a:pt x="31" y="16"/>
                    </a:lnTo>
                    <a:lnTo>
                      <a:pt x="29" y="11"/>
                    </a:lnTo>
                    <a:lnTo>
                      <a:pt x="25" y="5"/>
                    </a:lnTo>
                    <a:lnTo>
                      <a:pt x="22" y="2"/>
                    </a:lnTo>
                    <a:lnTo>
                      <a:pt x="15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6" name="Freeform 339"/>
              <p:cNvSpPr>
                <a:spLocks noEditPoints="1"/>
              </p:cNvSpPr>
              <p:nvPr/>
            </p:nvSpPr>
            <p:spPr bwMode="auto">
              <a:xfrm>
                <a:off x="7357354" y="2491289"/>
                <a:ext cx="496030" cy="427612"/>
              </a:xfrm>
              <a:custGeom>
                <a:avLst/>
                <a:gdLst>
                  <a:gd name="T0" fmla="*/ 132 w 232"/>
                  <a:gd name="T1" fmla="*/ 9 h 201"/>
                  <a:gd name="T2" fmla="*/ 132 w 232"/>
                  <a:gd name="T3" fmla="*/ 9 h 201"/>
                  <a:gd name="T4" fmla="*/ 128 w 232"/>
                  <a:gd name="T5" fmla="*/ 6 h 201"/>
                  <a:gd name="T6" fmla="*/ 125 w 232"/>
                  <a:gd name="T7" fmla="*/ 4 h 201"/>
                  <a:gd name="T8" fmla="*/ 121 w 232"/>
                  <a:gd name="T9" fmla="*/ 2 h 201"/>
                  <a:gd name="T10" fmla="*/ 116 w 232"/>
                  <a:gd name="T11" fmla="*/ 0 h 201"/>
                  <a:gd name="T12" fmla="*/ 116 w 232"/>
                  <a:gd name="T13" fmla="*/ 0 h 201"/>
                  <a:gd name="T14" fmla="*/ 112 w 232"/>
                  <a:gd name="T15" fmla="*/ 2 h 201"/>
                  <a:gd name="T16" fmla="*/ 107 w 232"/>
                  <a:gd name="T17" fmla="*/ 4 h 201"/>
                  <a:gd name="T18" fmla="*/ 103 w 232"/>
                  <a:gd name="T19" fmla="*/ 6 h 201"/>
                  <a:gd name="T20" fmla="*/ 100 w 232"/>
                  <a:gd name="T21" fmla="*/ 9 h 201"/>
                  <a:gd name="T22" fmla="*/ 3 w 232"/>
                  <a:gd name="T23" fmla="*/ 170 h 201"/>
                  <a:gd name="T24" fmla="*/ 3 w 232"/>
                  <a:gd name="T25" fmla="*/ 170 h 201"/>
                  <a:gd name="T26" fmla="*/ 1 w 232"/>
                  <a:gd name="T27" fmla="*/ 174 h 201"/>
                  <a:gd name="T28" fmla="*/ 0 w 232"/>
                  <a:gd name="T29" fmla="*/ 179 h 201"/>
                  <a:gd name="T30" fmla="*/ 0 w 232"/>
                  <a:gd name="T31" fmla="*/ 185 h 201"/>
                  <a:gd name="T32" fmla="*/ 1 w 232"/>
                  <a:gd name="T33" fmla="*/ 190 h 201"/>
                  <a:gd name="T34" fmla="*/ 1 w 232"/>
                  <a:gd name="T35" fmla="*/ 190 h 201"/>
                  <a:gd name="T36" fmla="*/ 5 w 232"/>
                  <a:gd name="T37" fmla="*/ 193 h 201"/>
                  <a:gd name="T38" fmla="*/ 9 w 232"/>
                  <a:gd name="T39" fmla="*/ 197 h 201"/>
                  <a:gd name="T40" fmla="*/ 14 w 232"/>
                  <a:gd name="T41" fmla="*/ 199 h 201"/>
                  <a:gd name="T42" fmla="*/ 19 w 232"/>
                  <a:gd name="T43" fmla="*/ 201 h 201"/>
                  <a:gd name="T44" fmla="*/ 214 w 232"/>
                  <a:gd name="T45" fmla="*/ 201 h 201"/>
                  <a:gd name="T46" fmla="*/ 214 w 232"/>
                  <a:gd name="T47" fmla="*/ 201 h 201"/>
                  <a:gd name="T48" fmla="*/ 219 w 232"/>
                  <a:gd name="T49" fmla="*/ 199 h 201"/>
                  <a:gd name="T50" fmla="*/ 223 w 232"/>
                  <a:gd name="T51" fmla="*/ 197 h 201"/>
                  <a:gd name="T52" fmla="*/ 226 w 232"/>
                  <a:gd name="T53" fmla="*/ 193 h 201"/>
                  <a:gd name="T54" fmla="*/ 230 w 232"/>
                  <a:gd name="T55" fmla="*/ 190 h 201"/>
                  <a:gd name="T56" fmla="*/ 230 w 232"/>
                  <a:gd name="T57" fmla="*/ 190 h 201"/>
                  <a:gd name="T58" fmla="*/ 232 w 232"/>
                  <a:gd name="T59" fmla="*/ 185 h 201"/>
                  <a:gd name="T60" fmla="*/ 232 w 232"/>
                  <a:gd name="T61" fmla="*/ 179 h 201"/>
                  <a:gd name="T62" fmla="*/ 232 w 232"/>
                  <a:gd name="T63" fmla="*/ 174 h 201"/>
                  <a:gd name="T64" fmla="*/ 230 w 232"/>
                  <a:gd name="T65" fmla="*/ 170 h 201"/>
                  <a:gd name="T66" fmla="*/ 132 w 232"/>
                  <a:gd name="T67" fmla="*/ 9 h 201"/>
                  <a:gd name="T68" fmla="*/ 218 w 232"/>
                  <a:gd name="T69" fmla="*/ 183 h 201"/>
                  <a:gd name="T70" fmla="*/ 218 w 232"/>
                  <a:gd name="T71" fmla="*/ 183 h 201"/>
                  <a:gd name="T72" fmla="*/ 216 w 232"/>
                  <a:gd name="T73" fmla="*/ 185 h 201"/>
                  <a:gd name="T74" fmla="*/ 214 w 232"/>
                  <a:gd name="T75" fmla="*/ 186 h 201"/>
                  <a:gd name="T76" fmla="*/ 19 w 232"/>
                  <a:gd name="T77" fmla="*/ 186 h 201"/>
                  <a:gd name="T78" fmla="*/ 19 w 232"/>
                  <a:gd name="T79" fmla="*/ 186 h 201"/>
                  <a:gd name="T80" fmla="*/ 16 w 232"/>
                  <a:gd name="T81" fmla="*/ 185 h 201"/>
                  <a:gd name="T82" fmla="*/ 14 w 232"/>
                  <a:gd name="T83" fmla="*/ 183 h 201"/>
                  <a:gd name="T84" fmla="*/ 14 w 232"/>
                  <a:gd name="T85" fmla="*/ 183 h 201"/>
                  <a:gd name="T86" fmla="*/ 14 w 232"/>
                  <a:gd name="T87" fmla="*/ 179 h 201"/>
                  <a:gd name="T88" fmla="*/ 14 w 232"/>
                  <a:gd name="T89" fmla="*/ 177 h 201"/>
                  <a:gd name="T90" fmla="*/ 112 w 232"/>
                  <a:gd name="T91" fmla="*/ 16 h 201"/>
                  <a:gd name="T92" fmla="*/ 112 w 232"/>
                  <a:gd name="T93" fmla="*/ 16 h 201"/>
                  <a:gd name="T94" fmla="*/ 114 w 232"/>
                  <a:gd name="T95" fmla="*/ 15 h 201"/>
                  <a:gd name="T96" fmla="*/ 116 w 232"/>
                  <a:gd name="T97" fmla="*/ 15 h 201"/>
                  <a:gd name="T98" fmla="*/ 116 w 232"/>
                  <a:gd name="T99" fmla="*/ 15 h 201"/>
                  <a:gd name="T100" fmla="*/ 119 w 232"/>
                  <a:gd name="T101" fmla="*/ 15 h 201"/>
                  <a:gd name="T102" fmla="*/ 119 w 232"/>
                  <a:gd name="T103" fmla="*/ 16 h 201"/>
                  <a:gd name="T104" fmla="*/ 119 w 232"/>
                  <a:gd name="T105" fmla="*/ 16 h 201"/>
                  <a:gd name="T106" fmla="*/ 218 w 232"/>
                  <a:gd name="T107" fmla="*/ 177 h 201"/>
                  <a:gd name="T108" fmla="*/ 218 w 232"/>
                  <a:gd name="T109" fmla="*/ 177 h 201"/>
                  <a:gd name="T110" fmla="*/ 219 w 232"/>
                  <a:gd name="T111" fmla="*/ 179 h 201"/>
                  <a:gd name="T112" fmla="*/ 218 w 232"/>
                  <a:gd name="T113" fmla="*/ 183 h 201"/>
                  <a:gd name="T114" fmla="*/ 218 w 232"/>
                  <a:gd name="T115" fmla="*/ 18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32" h="201">
                    <a:moveTo>
                      <a:pt x="132" y="9"/>
                    </a:moveTo>
                    <a:lnTo>
                      <a:pt x="132" y="9"/>
                    </a:lnTo>
                    <a:lnTo>
                      <a:pt x="128" y="6"/>
                    </a:lnTo>
                    <a:lnTo>
                      <a:pt x="125" y="4"/>
                    </a:lnTo>
                    <a:lnTo>
                      <a:pt x="121" y="2"/>
                    </a:lnTo>
                    <a:lnTo>
                      <a:pt x="116" y="0"/>
                    </a:lnTo>
                    <a:lnTo>
                      <a:pt x="116" y="0"/>
                    </a:lnTo>
                    <a:lnTo>
                      <a:pt x="112" y="2"/>
                    </a:lnTo>
                    <a:lnTo>
                      <a:pt x="107" y="4"/>
                    </a:lnTo>
                    <a:lnTo>
                      <a:pt x="103" y="6"/>
                    </a:lnTo>
                    <a:lnTo>
                      <a:pt x="100" y="9"/>
                    </a:lnTo>
                    <a:lnTo>
                      <a:pt x="3" y="170"/>
                    </a:lnTo>
                    <a:lnTo>
                      <a:pt x="3" y="170"/>
                    </a:lnTo>
                    <a:lnTo>
                      <a:pt x="1" y="174"/>
                    </a:lnTo>
                    <a:lnTo>
                      <a:pt x="0" y="179"/>
                    </a:lnTo>
                    <a:lnTo>
                      <a:pt x="0" y="185"/>
                    </a:lnTo>
                    <a:lnTo>
                      <a:pt x="1" y="190"/>
                    </a:lnTo>
                    <a:lnTo>
                      <a:pt x="1" y="190"/>
                    </a:lnTo>
                    <a:lnTo>
                      <a:pt x="5" y="193"/>
                    </a:lnTo>
                    <a:lnTo>
                      <a:pt x="9" y="197"/>
                    </a:lnTo>
                    <a:lnTo>
                      <a:pt x="14" y="199"/>
                    </a:lnTo>
                    <a:lnTo>
                      <a:pt x="19" y="201"/>
                    </a:lnTo>
                    <a:lnTo>
                      <a:pt x="214" y="201"/>
                    </a:lnTo>
                    <a:lnTo>
                      <a:pt x="214" y="201"/>
                    </a:lnTo>
                    <a:lnTo>
                      <a:pt x="219" y="199"/>
                    </a:lnTo>
                    <a:lnTo>
                      <a:pt x="223" y="197"/>
                    </a:lnTo>
                    <a:lnTo>
                      <a:pt x="226" y="193"/>
                    </a:lnTo>
                    <a:lnTo>
                      <a:pt x="230" y="190"/>
                    </a:lnTo>
                    <a:lnTo>
                      <a:pt x="230" y="190"/>
                    </a:lnTo>
                    <a:lnTo>
                      <a:pt x="232" y="185"/>
                    </a:lnTo>
                    <a:lnTo>
                      <a:pt x="232" y="179"/>
                    </a:lnTo>
                    <a:lnTo>
                      <a:pt x="232" y="174"/>
                    </a:lnTo>
                    <a:lnTo>
                      <a:pt x="230" y="170"/>
                    </a:lnTo>
                    <a:lnTo>
                      <a:pt x="132" y="9"/>
                    </a:lnTo>
                    <a:close/>
                    <a:moveTo>
                      <a:pt x="218" y="183"/>
                    </a:moveTo>
                    <a:lnTo>
                      <a:pt x="218" y="183"/>
                    </a:lnTo>
                    <a:lnTo>
                      <a:pt x="216" y="185"/>
                    </a:lnTo>
                    <a:lnTo>
                      <a:pt x="214" y="186"/>
                    </a:lnTo>
                    <a:lnTo>
                      <a:pt x="19" y="186"/>
                    </a:lnTo>
                    <a:lnTo>
                      <a:pt x="19" y="186"/>
                    </a:lnTo>
                    <a:lnTo>
                      <a:pt x="16" y="185"/>
                    </a:lnTo>
                    <a:lnTo>
                      <a:pt x="14" y="183"/>
                    </a:lnTo>
                    <a:lnTo>
                      <a:pt x="14" y="183"/>
                    </a:lnTo>
                    <a:lnTo>
                      <a:pt x="14" y="179"/>
                    </a:lnTo>
                    <a:lnTo>
                      <a:pt x="14" y="177"/>
                    </a:lnTo>
                    <a:lnTo>
                      <a:pt x="112" y="16"/>
                    </a:lnTo>
                    <a:lnTo>
                      <a:pt x="112" y="16"/>
                    </a:lnTo>
                    <a:lnTo>
                      <a:pt x="114" y="15"/>
                    </a:lnTo>
                    <a:lnTo>
                      <a:pt x="116" y="15"/>
                    </a:lnTo>
                    <a:lnTo>
                      <a:pt x="116" y="15"/>
                    </a:lnTo>
                    <a:lnTo>
                      <a:pt x="119" y="15"/>
                    </a:lnTo>
                    <a:lnTo>
                      <a:pt x="119" y="16"/>
                    </a:lnTo>
                    <a:lnTo>
                      <a:pt x="119" y="16"/>
                    </a:lnTo>
                    <a:lnTo>
                      <a:pt x="218" y="177"/>
                    </a:lnTo>
                    <a:lnTo>
                      <a:pt x="218" y="177"/>
                    </a:lnTo>
                    <a:lnTo>
                      <a:pt x="219" y="179"/>
                    </a:lnTo>
                    <a:lnTo>
                      <a:pt x="218" y="183"/>
                    </a:lnTo>
                    <a:lnTo>
                      <a:pt x="218" y="18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27" name="오각형 26"/>
            <p:cNvSpPr/>
            <p:nvPr/>
          </p:nvSpPr>
          <p:spPr>
            <a:xfrm>
              <a:off x="4082179" y="2307796"/>
              <a:ext cx="2477151" cy="917463"/>
            </a:xfrm>
            <a:prstGeom prst="homePlate">
              <a:avLst/>
            </a:prstGeom>
            <a:solidFill>
              <a:srgbClr val="81C181"/>
            </a:solidFill>
            <a:ln>
              <a:noFill/>
            </a:ln>
            <a:effectLst>
              <a:outerShdw blurRad="508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8" name="오각형 27"/>
            <p:cNvSpPr/>
            <p:nvPr/>
          </p:nvSpPr>
          <p:spPr>
            <a:xfrm rot="5400000">
              <a:off x="3302335" y="3362879"/>
              <a:ext cx="2477150" cy="917464"/>
            </a:xfrm>
            <a:prstGeom prst="homePlate">
              <a:avLst/>
            </a:prstGeom>
            <a:solidFill>
              <a:srgbClr val="81C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4311544" y="2519029"/>
              <a:ext cx="436893" cy="436891"/>
              <a:chOff x="4311544" y="2519029"/>
              <a:chExt cx="436893" cy="436891"/>
            </a:xfrm>
          </p:grpSpPr>
          <p:sp>
            <p:nvSpPr>
              <p:cNvPr id="30" name="Freeform 251"/>
              <p:cNvSpPr>
                <a:spLocks noEditPoints="1"/>
              </p:cNvSpPr>
              <p:nvPr/>
            </p:nvSpPr>
            <p:spPr bwMode="auto">
              <a:xfrm>
                <a:off x="4369193" y="2586244"/>
                <a:ext cx="230448" cy="230447"/>
              </a:xfrm>
              <a:custGeom>
                <a:avLst/>
                <a:gdLst>
                  <a:gd name="T0" fmla="*/ 49 w 97"/>
                  <a:gd name="T1" fmla="*/ 97 h 97"/>
                  <a:gd name="T2" fmla="*/ 68 w 97"/>
                  <a:gd name="T3" fmla="*/ 93 h 97"/>
                  <a:gd name="T4" fmla="*/ 83 w 97"/>
                  <a:gd name="T5" fmla="*/ 83 h 97"/>
                  <a:gd name="T6" fmla="*/ 93 w 97"/>
                  <a:gd name="T7" fmla="*/ 66 h 97"/>
                  <a:gd name="T8" fmla="*/ 97 w 97"/>
                  <a:gd name="T9" fmla="*/ 49 h 97"/>
                  <a:gd name="T10" fmla="*/ 97 w 97"/>
                  <a:gd name="T11" fmla="*/ 38 h 97"/>
                  <a:gd name="T12" fmla="*/ 90 w 97"/>
                  <a:gd name="T13" fmla="*/ 22 h 97"/>
                  <a:gd name="T14" fmla="*/ 75 w 97"/>
                  <a:gd name="T15" fmla="*/ 7 h 97"/>
                  <a:gd name="T16" fmla="*/ 58 w 97"/>
                  <a:gd name="T17" fmla="*/ 0 h 97"/>
                  <a:gd name="T18" fmla="*/ 49 w 97"/>
                  <a:gd name="T19" fmla="*/ 0 h 97"/>
                  <a:gd name="T20" fmla="*/ 29 w 97"/>
                  <a:gd name="T21" fmla="*/ 4 h 97"/>
                  <a:gd name="T22" fmla="*/ 15 w 97"/>
                  <a:gd name="T23" fmla="*/ 15 h 97"/>
                  <a:gd name="T24" fmla="*/ 4 w 97"/>
                  <a:gd name="T25" fmla="*/ 29 h 97"/>
                  <a:gd name="T26" fmla="*/ 0 w 97"/>
                  <a:gd name="T27" fmla="*/ 49 h 97"/>
                  <a:gd name="T28" fmla="*/ 0 w 97"/>
                  <a:gd name="T29" fmla="*/ 57 h 97"/>
                  <a:gd name="T30" fmla="*/ 8 w 97"/>
                  <a:gd name="T31" fmla="*/ 75 h 97"/>
                  <a:gd name="T32" fmla="*/ 22 w 97"/>
                  <a:gd name="T33" fmla="*/ 88 h 97"/>
                  <a:gd name="T34" fmla="*/ 38 w 97"/>
                  <a:gd name="T35" fmla="*/ 97 h 97"/>
                  <a:gd name="T36" fmla="*/ 49 w 97"/>
                  <a:gd name="T37" fmla="*/ 97 h 97"/>
                  <a:gd name="T38" fmla="*/ 49 w 97"/>
                  <a:gd name="T39" fmla="*/ 11 h 97"/>
                  <a:gd name="T40" fmla="*/ 63 w 97"/>
                  <a:gd name="T41" fmla="*/ 13 h 97"/>
                  <a:gd name="T42" fmla="*/ 75 w 97"/>
                  <a:gd name="T43" fmla="*/ 22 h 97"/>
                  <a:gd name="T44" fmla="*/ 83 w 97"/>
                  <a:gd name="T45" fmla="*/ 34 h 97"/>
                  <a:gd name="T46" fmla="*/ 86 w 97"/>
                  <a:gd name="T47" fmla="*/ 49 h 97"/>
                  <a:gd name="T48" fmla="*/ 86 w 97"/>
                  <a:gd name="T49" fmla="*/ 56 h 97"/>
                  <a:gd name="T50" fmla="*/ 81 w 97"/>
                  <a:gd name="T51" fmla="*/ 70 h 97"/>
                  <a:gd name="T52" fmla="*/ 70 w 97"/>
                  <a:gd name="T53" fmla="*/ 79 h 97"/>
                  <a:gd name="T54" fmla="*/ 56 w 97"/>
                  <a:gd name="T55" fmla="*/ 86 h 97"/>
                  <a:gd name="T56" fmla="*/ 49 w 97"/>
                  <a:gd name="T57" fmla="*/ 86 h 97"/>
                  <a:gd name="T58" fmla="*/ 34 w 97"/>
                  <a:gd name="T59" fmla="*/ 83 h 97"/>
                  <a:gd name="T60" fmla="*/ 22 w 97"/>
                  <a:gd name="T61" fmla="*/ 75 h 97"/>
                  <a:gd name="T62" fmla="*/ 13 w 97"/>
                  <a:gd name="T63" fmla="*/ 63 h 97"/>
                  <a:gd name="T64" fmla="*/ 11 w 97"/>
                  <a:gd name="T65" fmla="*/ 49 h 97"/>
                  <a:gd name="T66" fmla="*/ 11 w 97"/>
                  <a:gd name="T67" fmla="*/ 41 h 97"/>
                  <a:gd name="T68" fmla="*/ 17 w 97"/>
                  <a:gd name="T69" fmla="*/ 27 h 97"/>
                  <a:gd name="T70" fmla="*/ 27 w 97"/>
                  <a:gd name="T71" fmla="*/ 16 h 97"/>
                  <a:gd name="T72" fmla="*/ 42 w 97"/>
                  <a:gd name="T73" fmla="*/ 11 h 97"/>
                  <a:gd name="T74" fmla="*/ 49 w 97"/>
                  <a:gd name="T75" fmla="*/ 11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7" h="97">
                    <a:moveTo>
                      <a:pt x="49" y="97"/>
                    </a:moveTo>
                    <a:lnTo>
                      <a:pt x="49" y="97"/>
                    </a:lnTo>
                    <a:lnTo>
                      <a:pt x="58" y="97"/>
                    </a:lnTo>
                    <a:lnTo>
                      <a:pt x="68" y="93"/>
                    </a:lnTo>
                    <a:lnTo>
                      <a:pt x="75" y="88"/>
                    </a:lnTo>
                    <a:lnTo>
                      <a:pt x="83" y="83"/>
                    </a:lnTo>
                    <a:lnTo>
                      <a:pt x="90" y="75"/>
                    </a:lnTo>
                    <a:lnTo>
                      <a:pt x="93" y="66"/>
                    </a:lnTo>
                    <a:lnTo>
                      <a:pt x="97" y="57"/>
                    </a:lnTo>
                    <a:lnTo>
                      <a:pt x="97" y="49"/>
                    </a:lnTo>
                    <a:lnTo>
                      <a:pt x="97" y="49"/>
                    </a:lnTo>
                    <a:lnTo>
                      <a:pt x="97" y="38"/>
                    </a:lnTo>
                    <a:lnTo>
                      <a:pt x="93" y="29"/>
                    </a:lnTo>
                    <a:lnTo>
                      <a:pt x="90" y="22"/>
                    </a:lnTo>
                    <a:lnTo>
                      <a:pt x="83" y="15"/>
                    </a:lnTo>
                    <a:lnTo>
                      <a:pt x="75" y="7"/>
                    </a:lnTo>
                    <a:lnTo>
                      <a:pt x="68" y="4"/>
                    </a:lnTo>
                    <a:lnTo>
                      <a:pt x="58" y="0"/>
                    </a:lnTo>
                    <a:lnTo>
                      <a:pt x="49" y="0"/>
                    </a:lnTo>
                    <a:lnTo>
                      <a:pt x="49" y="0"/>
                    </a:lnTo>
                    <a:lnTo>
                      <a:pt x="38" y="0"/>
                    </a:lnTo>
                    <a:lnTo>
                      <a:pt x="29" y="4"/>
                    </a:lnTo>
                    <a:lnTo>
                      <a:pt x="22" y="7"/>
                    </a:lnTo>
                    <a:lnTo>
                      <a:pt x="15" y="15"/>
                    </a:lnTo>
                    <a:lnTo>
                      <a:pt x="8" y="22"/>
                    </a:lnTo>
                    <a:lnTo>
                      <a:pt x="4" y="29"/>
                    </a:lnTo>
                    <a:lnTo>
                      <a:pt x="0" y="38"/>
                    </a:lnTo>
                    <a:lnTo>
                      <a:pt x="0" y="49"/>
                    </a:lnTo>
                    <a:lnTo>
                      <a:pt x="0" y="49"/>
                    </a:lnTo>
                    <a:lnTo>
                      <a:pt x="0" y="57"/>
                    </a:lnTo>
                    <a:lnTo>
                      <a:pt x="4" y="66"/>
                    </a:lnTo>
                    <a:lnTo>
                      <a:pt x="8" y="75"/>
                    </a:lnTo>
                    <a:lnTo>
                      <a:pt x="15" y="83"/>
                    </a:lnTo>
                    <a:lnTo>
                      <a:pt x="22" y="88"/>
                    </a:lnTo>
                    <a:lnTo>
                      <a:pt x="29" y="93"/>
                    </a:lnTo>
                    <a:lnTo>
                      <a:pt x="38" y="97"/>
                    </a:lnTo>
                    <a:lnTo>
                      <a:pt x="49" y="97"/>
                    </a:lnTo>
                    <a:lnTo>
                      <a:pt x="49" y="97"/>
                    </a:lnTo>
                    <a:close/>
                    <a:moveTo>
                      <a:pt x="49" y="11"/>
                    </a:moveTo>
                    <a:lnTo>
                      <a:pt x="49" y="11"/>
                    </a:lnTo>
                    <a:lnTo>
                      <a:pt x="56" y="11"/>
                    </a:lnTo>
                    <a:lnTo>
                      <a:pt x="63" y="13"/>
                    </a:lnTo>
                    <a:lnTo>
                      <a:pt x="70" y="16"/>
                    </a:lnTo>
                    <a:lnTo>
                      <a:pt x="75" y="22"/>
                    </a:lnTo>
                    <a:lnTo>
                      <a:pt x="81" y="27"/>
                    </a:lnTo>
                    <a:lnTo>
                      <a:pt x="83" y="34"/>
                    </a:lnTo>
                    <a:lnTo>
                      <a:pt x="86" y="41"/>
                    </a:lnTo>
                    <a:lnTo>
                      <a:pt x="86" y="49"/>
                    </a:lnTo>
                    <a:lnTo>
                      <a:pt x="86" y="49"/>
                    </a:lnTo>
                    <a:lnTo>
                      <a:pt x="86" y="56"/>
                    </a:lnTo>
                    <a:lnTo>
                      <a:pt x="83" y="63"/>
                    </a:lnTo>
                    <a:lnTo>
                      <a:pt x="81" y="70"/>
                    </a:lnTo>
                    <a:lnTo>
                      <a:pt x="75" y="75"/>
                    </a:lnTo>
                    <a:lnTo>
                      <a:pt x="70" y="79"/>
                    </a:lnTo>
                    <a:lnTo>
                      <a:pt x="63" y="83"/>
                    </a:lnTo>
                    <a:lnTo>
                      <a:pt x="56" y="86"/>
                    </a:lnTo>
                    <a:lnTo>
                      <a:pt x="49" y="86"/>
                    </a:lnTo>
                    <a:lnTo>
                      <a:pt x="49" y="86"/>
                    </a:lnTo>
                    <a:lnTo>
                      <a:pt x="42" y="86"/>
                    </a:lnTo>
                    <a:lnTo>
                      <a:pt x="34" y="83"/>
                    </a:lnTo>
                    <a:lnTo>
                      <a:pt x="27" y="79"/>
                    </a:lnTo>
                    <a:lnTo>
                      <a:pt x="22" y="75"/>
                    </a:lnTo>
                    <a:lnTo>
                      <a:pt x="17" y="70"/>
                    </a:lnTo>
                    <a:lnTo>
                      <a:pt x="13" y="63"/>
                    </a:lnTo>
                    <a:lnTo>
                      <a:pt x="11" y="56"/>
                    </a:lnTo>
                    <a:lnTo>
                      <a:pt x="11" y="49"/>
                    </a:lnTo>
                    <a:lnTo>
                      <a:pt x="11" y="49"/>
                    </a:lnTo>
                    <a:lnTo>
                      <a:pt x="11" y="41"/>
                    </a:lnTo>
                    <a:lnTo>
                      <a:pt x="13" y="34"/>
                    </a:lnTo>
                    <a:lnTo>
                      <a:pt x="17" y="27"/>
                    </a:lnTo>
                    <a:lnTo>
                      <a:pt x="22" y="22"/>
                    </a:lnTo>
                    <a:lnTo>
                      <a:pt x="27" y="16"/>
                    </a:lnTo>
                    <a:lnTo>
                      <a:pt x="34" y="13"/>
                    </a:lnTo>
                    <a:lnTo>
                      <a:pt x="42" y="11"/>
                    </a:lnTo>
                    <a:lnTo>
                      <a:pt x="49" y="11"/>
                    </a:lnTo>
                    <a:lnTo>
                      <a:pt x="49" y="1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1" name="Freeform 252"/>
              <p:cNvSpPr>
                <a:spLocks noEditPoints="1"/>
              </p:cNvSpPr>
              <p:nvPr/>
            </p:nvSpPr>
            <p:spPr bwMode="auto">
              <a:xfrm>
                <a:off x="4311544" y="2519029"/>
                <a:ext cx="436893" cy="436891"/>
              </a:xfrm>
              <a:custGeom>
                <a:avLst/>
                <a:gdLst>
                  <a:gd name="T0" fmla="*/ 74 w 183"/>
                  <a:gd name="T1" fmla="*/ 149 h 183"/>
                  <a:gd name="T2" fmla="*/ 93 w 183"/>
                  <a:gd name="T3" fmla="*/ 147 h 183"/>
                  <a:gd name="T4" fmla="*/ 111 w 183"/>
                  <a:gd name="T5" fmla="*/ 138 h 183"/>
                  <a:gd name="T6" fmla="*/ 150 w 183"/>
                  <a:gd name="T7" fmla="*/ 177 h 183"/>
                  <a:gd name="T8" fmla="*/ 163 w 183"/>
                  <a:gd name="T9" fmla="*/ 183 h 183"/>
                  <a:gd name="T10" fmla="*/ 170 w 183"/>
                  <a:gd name="T11" fmla="*/ 181 h 183"/>
                  <a:gd name="T12" fmla="*/ 177 w 183"/>
                  <a:gd name="T13" fmla="*/ 177 h 183"/>
                  <a:gd name="T14" fmla="*/ 183 w 183"/>
                  <a:gd name="T15" fmla="*/ 165 h 183"/>
                  <a:gd name="T16" fmla="*/ 177 w 183"/>
                  <a:gd name="T17" fmla="*/ 151 h 183"/>
                  <a:gd name="T18" fmla="*/ 138 w 183"/>
                  <a:gd name="T19" fmla="*/ 111 h 183"/>
                  <a:gd name="T20" fmla="*/ 145 w 183"/>
                  <a:gd name="T21" fmla="*/ 93 h 183"/>
                  <a:gd name="T22" fmla="*/ 147 w 183"/>
                  <a:gd name="T23" fmla="*/ 76 h 183"/>
                  <a:gd name="T24" fmla="*/ 147 w 183"/>
                  <a:gd name="T25" fmla="*/ 59 h 183"/>
                  <a:gd name="T26" fmla="*/ 134 w 183"/>
                  <a:gd name="T27" fmla="*/ 34 h 183"/>
                  <a:gd name="T28" fmla="*/ 115 w 183"/>
                  <a:gd name="T29" fmla="*/ 13 h 183"/>
                  <a:gd name="T30" fmla="*/ 88 w 183"/>
                  <a:gd name="T31" fmla="*/ 2 h 183"/>
                  <a:gd name="T32" fmla="*/ 74 w 183"/>
                  <a:gd name="T33" fmla="*/ 0 h 183"/>
                  <a:gd name="T34" fmla="*/ 45 w 183"/>
                  <a:gd name="T35" fmla="*/ 8 h 183"/>
                  <a:gd name="T36" fmla="*/ 22 w 183"/>
                  <a:gd name="T37" fmla="*/ 24 h 183"/>
                  <a:gd name="T38" fmla="*/ 6 w 183"/>
                  <a:gd name="T39" fmla="*/ 47 h 183"/>
                  <a:gd name="T40" fmla="*/ 0 w 183"/>
                  <a:gd name="T41" fmla="*/ 76 h 183"/>
                  <a:gd name="T42" fmla="*/ 0 w 183"/>
                  <a:gd name="T43" fmla="*/ 90 h 183"/>
                  <a:gd name="T44" fmla="*/ 13 w 183"/>
                  <a:gd name="T45" fmla="*/ 117 h 183"/>
                  <a:gd name="T46" fmla="*/ 33 w 183"/>
                  <a:gd name="T47" fmla="*/ 136 h 183"/>
                  <a:gd name="T48" fmla="*/ 59 w 183"/>
                  <a:gd name="T49" fmla="*/ 147 h 183"/>
                  <a:gd name="T50" fmla="*/ 74 w 183"/>
                  <a:gd name="T51" fmla="*/ 149 h 183"/>
                  <a:gd name="T52" fmla="*/ 74 w 183"/>
                  <a:gd name="T53" fmla="*/ 13 h 183"/>
                  <a:gd name="T54" fmla="*/ 97 w 183"/>
                  <a:gd name="T55" fmla="*/ 18 h 183"/>
                  <a:gd name="T56" fmla="*/ 117 w 183"/>
                  <a:gd name="T57" fmla="*/ 31 h 183"/>
                  <a:gd name="T58" fmla="*/ 131 w 183"/>
                  <a:gd name="T59" fmla="*/ 51 h 183"/>
                  <a:gd name="T60" fmla="*/ 134 w 183"/>
                  <a:gd name="T61" fmla="*/ 76 h 183"/>
                  <a:gd name="T62" fmla="*/ 134 w 183"/>
                  <a:gd name="T63" fmla="*/ 84 h 183"/>
                  <a:gd name="T64" fmla="*/ 129 w 183"/>
                  <a:gd name="T65" fmla="*/ 102 h 183"/>
                  <a:gd name="T66" fmla="*/ 122 w 183"/>
                  <a:gd name="T67" fmla="*/ 113 h 183"/>
                  <a:gd name="T68" fmla="*/ 168 w 183"/>
                  <a:gd name="T69" fmla="*/ 160 h 183"/>
                  <a:gd name="T70" fmla="*/ 170 w 183"/>
                  <a:gd name="T71" fmla="*/ 165 h 183"/>
                  <a:gd name="T72" fmla="*/ 168 w 183"/>
                  <a:gd name="T73" fmla="*/ 169 h 183"/>
                  <a:gd name="T74" fmla="*/ 163 w 183"/>
                  <a:gd name="T75" fmla="*/ 170 h 183"/>
                  <a:gd name="T76" fmla="*/ 159 w 183"/>
                  <a:gd name="T77" fmla="*/ 169 h 183"/>
                  <a:gd name="T78" fmla="*/ 113 w 183"/>
                  <a:gd name="T79" fmla="*/ 122 h 183"/>
                  <a:gd name="T80" fmla="*/ 108 w 183"/>
                  <a:gd name="T81" fmla="*/ 126 h 183"/>
                  <a:gd name="T82" fmla="*/ 92 w 183"/>
                  <a:gd name="T83" fmla="*/ 135 h 183"/>
                  <a:gd name="T84" fmla="*/ 74 w 183"/>
                  <a:gd name="T85" fmla="*/ 136 h 183"/>
                  <a:gd name="T86" fmla="*/ 61 w 183"/>
                  <a:gd name="T87" fmla="*/ 136 h 183"/>
                  <a:gd name="T88" fmla="*/ 40 w 183"/>
                  <a:gd name="T89" fmla="*/ 126 h 183"/>
                  <a:gd name="T90" fmla="*/ 22 w 183"/>
                  <a:gd name="T91" fmla="*/ 110 h 183"/>
                  <a:gd name="T92" fmla="*/ 13 w 183"/>
                  <a:gd name="T93" fmla="*/ 88 h 183"/>
                  <a:gd name="T94" fmla="*/ 13 w 183"/>
                  <a:gd name="T95" fmla="*/ 76 h 183"/>
                  <a:gd name="T96" fmla="*/ 17 w 183"/>
                  <a:gd name="T97" fmla="*/ 51 h 183"/>
                  <a:gd name="T98" fmla="*/ 31 w 183"/>
                  <a:gd name="T99" fmla="*/ 31 h 183"/>
                  <a:gd name="T100" fmla="*/ 50 w 183"/>
                  <a:gd name="T101" fmla="*/ 18 h 183"/>
                  <a:gd name="T102" fmla="*/ 74 w 183"/>
                  <a:gd name="T103" fmla="*/ 13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3" h="183">
                    <a:moveTo>
                      <a:pt x="74" y="149"/>
                    </a:moveTo>
                    <a:lnTo>
                      <a:pt x="74" y="149"/>
                    </a:lnTo>
                    <a:lnTo>
                      <a:pt x="83" y="149"/>
                    </a:lnTo>
                    <a:lnTo>
                      <a:pt x="93" y="147"/>
                    </a:lnTo>
                    <a:lnTo>
                      <a:pt x="102" y="143"/>
                    </a:lnTo>
                    <a:lnTo>
                      <a:pt x="111" y="138"/>
                    </a:lnTo>
                    <a:lnTo>
                      <a:pt x="150" y="177"/>
                    </a:lnTo>
                    <a:lnTo>
                      <a:pt x="150" y="177"/>
                    </a:lnTo>
                    <a:lnTo>
                      <a:pt x="156" y="181"/>
                    </a:lnTo>
                    <a:lnTo>
                      <a:pt x="163" y="183"/>
                    </a:lnTo>
                    <a:lnTo>
                      <a:pt x="163" y="183"/>
                    </a:lnTo>
                    <a:lnTo>
                      <a:pt x="170" y="181"/>
                    </a:lnTo>
                    <a:lnTo>
                      <a:pt x="177" y="177"/>
                    </a:lnTo>
                    <a:lnTo>
                      <a:pt x="177" y="177"/>
                    </a:lnTo>
                    <a:lnTo>
                      <a:pt x="181" y="172"/>
                    </a:lnTo>
                    <a:lnTo>
                      <a:pt x="183" y="165"/>
                    </a:lnTo>
                    <a:lnTo>
                      <a:pt x="181" y="158"/>
                    </a:lnTo>
                    <a:lnTo>
                      <a:pt x="177" y="151"/>
                    </a:lnTo>
                    <a:lnTo>
                      <a:pt x="138" y="111"/>
                    </a:lnTo>
                    <a:lnTo>
                      <a:pt x="138" y="111"/>
                    </a:lnTo>
                    <a:lnTo>
                      <a:pt x="142" y="104"/>
                    </a:lnTo>
                    <a:lnTo>
                      <a:pt x="145" y="93"/>
                    </a:lnTo>
                    <a:lnTo>
                      <a:pt x="147" y="84"/>
                    </a:lnTo>
                    <a:lnTo>
                      <a:pt x="147" y="76"/>
                    </a:lnTo>
                    <a:lnTo>
                      <a:pt x="147" y="76"/>
                    </a:lnTo>
                    <a:lnTo>
                      <a:pt x="147" y="59"/>
                    </a:lnTo>
                    <a:lnTo>
                      <a:pt x="142" y="47"/>
                    </a:lnTo>
                    <a:lnTo>
                      <a:pt x="134" y="34"/>
                    </a:lnTo>
                    <a:lnTo>
                      <a:pt x="125" y="24"/>
                    </a:lnTo>
                    <a:lnTo>
                      <a:pt x="115" y="13"/>
                    </a:lnTo>
                    <a:lnTo>
                      <a:pt x="102" y="8"/>
                    </a:lnTo>
                    <a:lnTo>
                      <a:pt x="88" y="2"/>
                    </a:lnTo>
                    <a:lnTo>
                      <a:pt x="74" y="0"/>
                    </a:lnTo>
                    <a:lnTo>
                      <a:pt x="74" y="0"/>
                    </a:lnTo>
                    <a:lnTo>
                      <a:pt x="59" y="2"/>
                    </a:lnTo>
                    <a:lnTo>
                      <a:pt x="45" y="8"/>
                    </a:lnTo>
                    <a:lnTo>
                      <a:pt x="33" y="13"/>
                    </a:lnTo>
                    <a:lnTo>
                      <a:pt x="22" y="24"/>
                    </a:lnTo>
                    <a:lnTo>
                      <a:pt x="13" y="34"/>
                    </a:lnTo>
                    <a:lnTo>
                      <a:pt x="6" y="47"/>
                    </a:lnTo>
                    <a:lnTo>
                      <a:pt x="0" y="59"/>
                    </a:lnTo>
                    <a:lnTo>
                      <a:pt x="0" y="76"/>
                    </a:lnTo>
                    <a:lnTo>
                      <a:pt x="0" y="76"/>
                    </a:lnTo>
                    <a:lnTo>
                      <a:pt x="0" y="90"/>
                    </a:lnTo>
                    <a:lnTo>
                      <a:pt x="6" y="104"/>
                    </a:lnTo>
                    <a:lnTo>
                      <a:pt x="13" y="117"/>
                    </a:lnTo>
                    <a:lnTo>
                      <a:pt x="22" y="127"/>
                    </a:lnTo>
                    <a:lnTo>
                      <a:pt x="33" y="136"/>
                    </a:lnTo>
                    <a:lnTo>
                      <a:pt x="45" y="143"/>
                    </a:lnTo>
                    <a:lnTo>
                      <a:pt x="59" y="147"/>
                    </a:lnTo>
                    <a:lnTo>
                      <a:pt x="74" y="149"/>
                    </a:lnTo>
                    <a:lnTo>
                      <a:pt x="74" y="149"/>
                    </a:lnTo>
                    <a:close/>
                    <a:moveTo>
                      <a:pt x="74" y="13"/>
                    </a:moveTo>
                    <a:lnTo>
                      <a:pt x="74" y="13"/>
                    </a:lnTo>
                    <a:lnTo>
                      <a:pt x="86" y="15"/>
                    </a:lnTo>
                    <a:lnTo>
                      <a:pt x="97" y="18"/>
                    </a:lnTo>
                    <a:lnTo>
                      <a:pt x="108" y="24"/>
                    </a:lnTo>
                    <a:lnTo>
                      <a:pt x="117" y="31"/>
                    </a:lnTo>
                    <a:lnTo>
                      <a:pt x="124" y="42"/>
                    </a:lnTo>
                    <a:lnTo>
                      <a:pt x="131" y="51"/>
                    </a:lnTo>
                    <a:lnTo>
                      <a:pt x="134" y="63"/>
                    </a:lnTo>
                    <a:lnTo>
                      <a:pt x="134" y="76"/>
                    </a:lnTo>
                    <a:lnTo>
                      <a:pt x="134" y="76"/>
                    </a:lnTo>
                    <a:lnTo>
                      <a:pt x="134" y="84"/>
                    </a:lnTo>
                    <a:lnTo>
                      <a:pt x="133" y="93"/>
                    </a:lnTo>
                    <a:lnTo>
                      <a:pt x="129" y="102"/>
                    </a:lnTo>
                    <a:lnTo>
                      <a:pt x="125" y="110"/>
                    </a:lnTo>
                    <a:lnTo>
                      <a:pt x="122" y="113"/>
                    </a:lnTo>
                    <a:lnTo>
                      <a:pt x="125" y="117"/>
                    </a:lnTo>
                    <a:lnTo>
                      <a:pt x="168" y="160"/>
                    </a:lnTo>
                    <a:lnTo>
                      <a:pt x="168" y="160"/>
                    </a:lnTo>
                    <a:lnTo>
                      <a:pt x="170" y="165"/>
                    </a:lnTo>
                    <a:lnTo>
                      <a:pt x="168" y="169"/>
                    </a:lnTo>
                    <a:lnTo>
                      <a:pt x="168" y="169"/>
                    </a:lnTo>
                    <a:lnTo>
                      <a:pt x="163" y="170"/>
                    </a:lnTo>
                    <a:lnTo>
                      <a:pt x="163" y="170"/>
                    </a:lnTo>
                    <a:lnTo>
                      <a:pt x="159" y="169"/>
                    </a:lnTo>
                    <a:lnTo>
                      <a:pt x="159" y="169"/>
                    </a:lnTo>
                    <a:lnTo>
                      <a:pt x="117" y="127"/>
                    </a:lnTo>
                    <a:lnTo>
                      <a:pt x="113" y="122"/>
                    </a:lnTo>
                    <a:lnTo>
                      <a:pt x="108" y="126"/>
                    </a:lnTo>
                    <a:lnTo>
                      <a:pt x="108" y="126"/>
                    </a:lnTo>
                    <a:lnTo>
                      <a:pt x="100" y="131"/>
                    </a:lnTo>
                    <a:lnTo>
                      <a:pt x="92" y="135"/>
                    </a:lnTo>
                    <a:lnTo>
                      <a:pt x="83" y="136"/>
                    </a:lnTo>
                    <a:lnTo>
                      <a:pt x="74" y="136"/>
                    </a:lnTo>
                    <a:lnTo>
                      <a:pt x="74" y="136"/>
                    </a:lnTo>
                    <a:lnTo>
                      <a:pt x="61" y="136"/>
                    </a:lnTo>
                    <a:lnTo>
                      <a:pt x="50" y="133"/>
                    </a:lnTo>
                    <a:lnTo>
                      <a:pt x="40" y="126"/>
                    </a:lnTo>
                    <a:lnTo>
                      <a:pt x="31" y="118"/>
                    </a:lnTo>
                    <a:lnTo>
                      <a:pt x="22" y="110"/>
                    </a:lnTo>
                    <a:lnTo>
                      <a:pt x="17" y="99"/>
                    </a:lnTo>
                    <a:lnTo>
                      <a:pt x="13" y="88"/>
                    </a:lnTo>
                    <a:lnTo>
                      <a:pt x="13" y="76"/>
                    </a:lnTo>
                    <a:lnTo>
                      <a:pt x="13" y="76"/>
                    </a:lnTo>
                    <a:lnTo>
                      <a:pt x="13" y="63"/>
                    </a:lnTo>
                    <a:lnTo>
                      <a:pt x="17" y="51"/>
                    </a:lnTo>
                    <a:lnTo>
                      <a:pt x="22" y="42"/>
                    </a:lnTo>
                    <a:lnTo>
                      <a:pt x="31" y="31"/>
                    </a:lnTo>
                    <a:lnTo>
                      <a:pt x="40" y="24"/>
                    </a:lnTo>
                    <a:lnTo>
                      <a:pt x="50" y="18"/>
                    </a:lnTo>
                    <a:lnTo>
                      <a:pt x="61" y="15"/>
                    </a:lnTo>
                    <a:lnTo>
                      <a:pt x="74" y="13"/>
                    </a:lnTo>
                    <a:lnTo>
                      <a:pt x="74" y="1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32" name="오각형 31"/>
            <p:cNvSpPr/>
            <p:nvPr/>
          </p:nvSpPr>
          <p:spPr>
            <a:xfrm rot="16200000">
              <a:off x="3439956" y="4509707"/>
              <a:ext cx="2201911" cy="917464"/>
            </a:xfrm>
            <a:prstGeom prst="homePlate">
              <a:avLst/>
            </a:prstGeom>
            <a:solidFill>
              <a:srgbClr val="B6F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9" name="Text Box 8"/>
            <p:cNvSpPr txBox="1">
              <a:spLocks noChangeArrowheads="1"/>
            </p:cNvSpPr>
            <p:nvPr/>
          </p:nvSpPr>
          <p:spPr bwMode="auto">
            <a:xfrm>
              <a:off x="4131153" y="4197254"/>
              <a:ext cx="82571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>
                <a:defRPr sz="2800" b="1">
                  <a:solidFill>
                    <a:schemeClr val="bg1"/>
                  </a:solidFill>
                  <a:latin typeface="Noto Sans" panose="020B0502040504020204" pitchFamily="34" charset="0"/>
                  <a:ea typeface="맑은 고딕" panose="020B0503020000020004" pitchFamily="50" charset="-127"/>
                  <a:cs typeface="Poppins Medium" panose="02000000000000000000" pitchFamily="2" charset="0"/>
                </a:defRPr>
              </a:lvl1pPr>
            </a:lstStyle>
            <a:p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04</a:t>
              </a:r>
              <a:endParaRPr lang="ko-KR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Text Box 8"/>
            <p:cNvSpPr txBox="1">
              <a:spLocks noChangeArrowheads="1"/>
            </p:cNvSpPr>
            <p:nvPr/>
          </p:nvSpPr>
          <p:spPr bwMode="auto">
            <a:xfrm>
              <a:off x="5504246" y="2613924"/>
              <a:ext cx="82571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>
                <a:defRPr sz="2800" b="1">
                  <a:solidFill>
                    <a:schemeClr val="bg1"/>
                  </a:solidFill>
                  <a:latin typeface="Noto Sans" panose="020B0502040504020204" pitchFamily="34" charset="0"/>
                  <a:ea typeface="맑은 고딕" panose="020B0503020000020004" pitchFamily="50" charset="-127"/>
                  <a:cs typeface="Poppins Medium" panose="02000000000000000000" pitchFamily="2" charset="0"/>
                </a:defRPr>
              </a:lvl1pPr>
            </a:lstStyle>
            <a:p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01</a:t>
              </a:r>
              <a:endParaRPr lang="ko-KR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Text Box 8"/>
            <p:cNvSpPr txBox="1">
              <a:spLocks noChangeArrowheads="1"/>
            </p:cNvSpPr>
            <p:nvPr/>
          </p:nvSpPr>
          <p:spPr bwMode="auto">
            <a:xfrm>
              <a:off x="7154732" y="3600859"/>
              <a:ext cx="82571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>
                <a:defRPr sz="2800" b="1">
                  <a:solidFill>
                    <a:schemeClr val="bg1"/>
                  </a:solidFill>
                  <a:latin typeface="Noto Sans" panose="020B0502040504020204" pitchFamily="34" charset="0"/>
                  <a:ea typeface="맑은 고딕" panose="020B0503020000020004" pitchFamily="50" charset="-127"/>
                  <a:cs typeface="Poppins Medium" panose="02000000000000000000" pitchFamily="2" charset="0"/>
                </a:defRPr>
              </a:lvl1pPr>
            </a:lstStyle>
            <a:p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02</a:t>
              </a:r>
              <a:endParaRPr lang="ko-KR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" name="Text Box 8"/>
            <p:cNvSpPr txBox="1">
              <a:spLocks noChangeArrowheads="1"/>
            </p:cNvSpPr>
            <p:nvPr/>
          </p:nvSpPr>
          <p:spPr bwMode="auto">
            <a:xfrm>
              <a:off x="5809378" y="5436909"/>
              <a:ext cx="82571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>
                <a:defRPr sz="2800" b="1">
                  <a:solidFill>
                    <a:schemeClr val="bg1"/>
                  </a:solidFill>
                  <a:latin typeface="Noto Sans" panose="020B0502040504020204" pitchFamily="34" charset="0"/>
                  <a:ea typeface="맑은 고딕" panose="020B0503020000020004" pitchFamily="50" charset="-127"/>
                  <a:cs typeface="Poppins Medium" panose="02000000000000000000" pitchFamily="2" charset="0"/>
                </a:defRPr>
              </a:lvl1pPr>
            </a:lstStyle>
            <a:p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03</a:t>
              </a:r>
              <a:endParaRPr lang="ko-KR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4311544" y="5335424"/>
              <a:ext cx="440344" cy="464274"/>
              <a:chOff x="4311544" y="5335424"/>
              <a:chExt cx="440344" cy="464274"/>
            </a:xfrm>
          </p:grpSpPr>
          <p:sp>
            <p:nvSpPr>
              <p:cNvPr id="33" name="Freeform 408"/>
              <p:cNvSpPr>
                <a:spLocks noEditPoints="1"/>
              </p:cNvSpPr>
              <p:nvPr/>
            </p:nvSpPr>
            <p:spPr bwMode="auto">
              <a:xfrm>
                <a:off x="4311544" y="5335424"/>
                <a:ext cx="440344" cy="138805"/>
              </a:xfrm>
              <a:custGeom>
                <a:avLst/>
                <a:gdLst>
                  <a:gd name="T0" fmla="*/ 184 w 184"/>
                  <a:gd name="T1" fmla="*/ 12 h 59"/>
                  <a:gd name="T2" fmla="*/ 184 w 184"/>
                  <a:gd name="T3" fmla="*/ 12 h 59"/>
                  <a:gd name="T4" fmla="*/ 183 w 184"/>
                  <a:gd name="T5" fmla="*/ 7 h 59"/>
                  <a:gd name="T6" fmla="*/ 181 w 184"/>
                  <a:gd name="T7" fmla="*/ 4 h 59"/>
                  <a:gd name="T8" fmla="*/ 177 w 184"/>
                  <a:gd name="T9" fmla="*/ 0 h 59"/>
                  <a:gd name="T10" fmla="*/ 172 w 184"/>
                  <a:gd name="T11" fmla="*/ 0 h 59"/>
                  <a:gd name="T12" fmla="*/ 13 w 184"/>
                  <a:gd name="T13" fmla="*/ 0 h 59"/>
                  <a:gd name="T14" fmla="*/ 13 w 184"/>
                  <a:gd name="T15" fmla="*/ 0 h 59"/>
                  <a:gd name="T16" fmla="*/ 8 w 184"/>
                  <a:gd name="T17" fmla="*/ 0 h 59"/>
                  <a:gd name="T18" fmla="*/ 4 w 184"/>
                  <a:gd name="T19" fmla="*/ 4 h 59"/>
                  <a:gd name="T20" fmla="*/ 2 w 184"/>
                  <a:gd name="T21" fmla="*/ 7 h 59"/>
                  <a:gd name="T22" fmla="*/ 0 w 184"/>
                  <a:gd name="T23" fmla="*/ 12 h 59"/>
                  <a:gd name="T24" fmla="*/ 0 w 184"/>
                  <a:gd name="T25" fmla="*/ 46 h 59"/>
                  <a:gd name="T26" fmla="*/ 0 w 184"/>
                  <a:gd name="T27" fmla="*/ 46 h 59"/>
                  <a:gd name="T28" fmla="*/ 2 w 184"/>
                  <a:gd name="T29" fmla="*/ 52 h 59"/>
                  <a:gd name="T30" fmla="*/ 4 w 184"/>
                  <a:gd name="T31" fmla="*/ 55 h 59"/>
                  <a:gd name="T32" fmla="*/ 8 w 184"/>
                  <a:gd name="T33" fmla="*/ 57 h 59"/>
                  <a:gd name="T34" fmla="*/ 13 w 184"/>
                  <a:gd name="T35" fmla="*/ 59 h 59"/>
                  <a:gd name="T36" fmla="*/ 172 w 184"/>
                  <a:gd name="T37" fmla="*/ 59 h 59"/>
                  <a:gd name="T38" fmla="*/ 172 w 184"/>
                  <a:gd name="T39" fmla="*/ 59 h 59"/>
                  <a:gd name="T40" fmla="*/ 177 w 184"/>
                  <a:gd name="T41" fmla="*/ 57 h 59"/>
                  <a:gd name="T42" fmla="*/ 181 w 184"/>
                  <a:gd name="T43" fmla="*/ 55 h 59"/>
                  <a:gd name="T44" fmla="*/ 183 w 184"/>
                  <a:gd name="T45" fmla="*/ 52 h 59"/>
                  <a:gd name="T46" fmla="*/ 184 w 184"/>
                  <a:gd name="T47" fmla="*/ 46 h 59"/>
                  <a:gd name="T48" fmla="*/ 184 w 184"/>
                  <a:gd name="T49" fmla="*/ 12 h 59"/>
                  <a:gd name="T50" fmla="*/ 172 w 184"/>
                  <a:gd name="T51" fmla="*/ 12 h 59"/>
                  <a:gd name="T52" fmla="*/ 172 w 184"/>
                  <a:gd name="T53" fmla="*/ 46 h 59"/>
                  <a:gd name="T54" fmla="*/ 15 w 184"/>
                  <a:gd name="T55" fmla="*/ 46 h 59"/>
                  <a:gd name="T56" fmla="*/ 15 w 184"/>
                  <a:gd name="T57" fmla="*/ 12 h 59"/>
                  <a:gd name="T58" fmla="*/ 172 w 184"/>
                  <a:gd name="T59" fmla="*/ 12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84" h="59">
                    <a:moveTo>
                      <a:pt x="184" y="12"/>
                    </a:moveTo>
                    <a:lnTo>
                      <a:pt x="184" y="12"/>
                    </a:lnTo>
                    <a:lnTo>
                      <a:pt x="183" y="7"/>
                    </a:lnTo>
                    <a:lnTo>
                      <a:pt x="181" y="4"/>
                    </a:lnTo>
                    <a:lnTo>
                      <a:pt x="177" y="0"/>
                    </a:lnTo>
                    <a:lnTo>
                      <a:pt x="172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2" y="7"/>
                    </a:lnTo>
                    <a:lnTo>
                      <a:pt x="0" y="12"/>
                    </a:lnTo>
                    <a:lnTo>
                      <a:pt x="0" y="46"/>
                    </a:lnTo>
                    <a:lnTo>
                      <a:pt x="0" y="46"/>
                    </a:lnTo>
                    <a:lnTo>
                      <a:pt x="2" y="52"/>
                    </a:lnTo>
                    <a:lnTo>
                      <a:pt x="4" y="55"/>
                    </a:lnTo>
                    <a:lnTo>
                      <a:pt x="8" y="57"/>
                    </a:lnTo>
                    <a:lnTo>
                      <a:pt x="13" y="59"/>
                    </a:lnTo>
                    <a:lnTo>
                      <a:pt x="172" y="59"/>
                    </a:lnTo>
                    <a:lnTo>
                      <a:pt x="172" y="59"/>
                    </a:lnTo>
                    <a:lnTo>
                      <a:pt x="177" y="57"/>
                    </a:lnTo>
                    <a:lnTo>
                      <a:pt x="181" y="55"/>
                    </a:lnTo>
                    <a:lnTo>
                      <a:pt x="183" y="52"/>
                    </a:lnTo>
                    <a:lnTo>
                      <a:pt x="184" y="46"/>
                    </a:lnTo>
                    <a:lnTo>
                      <a:pt x="184" y="12"/>
                    </a:lnTo>
                    <a:close/>
                    <a:moveTo>
                      <a:pt x="172" y="12"/>
                    </a:moveTo>
                    <a:lnTo>
                      <a:pt x="172" y="46"/>
                    </a:lnTo>
                    <a:lnTo>
                      <a:pt x="15" y="46"/>
                    </a:lnTo>
                    <a:lnTo>
                      <a:pt x="15" y="12"/>
                    </a:lnTo>
                    <a:lnTo>
                      <a:pt x="172" y="1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4" name="Freeform 409"/>
              <p:cNvSpPr>
                <a:spLocks/>
              </p:cNvSpPr>
              <p:nvPr/>
            </p:nvSpPr>
            <p:spPr bwMode="auto">
              <a:xfrm>
                <a:off x="4622655" y="5383288"/>
                <a:ext cx="76581" cy="28718"/>
              </a:xfrm>
              <a:custGeom>
                <a:avLst/>
                <a:gdLst>
                  <a:gd name="T0" fmla="*/ 4 w 32"/>
                  <a:gd name="T1" fmla="*/ 12 h 12"/>
                  <a:gd name="T2" fmla="*/ 29 w 32"/>
                  <a:gd name="T3" fmla="*/ 12 h 12"/>
                  <a:gd name="T4" fmla="*/ 29 w 32"/>
                  <a:gd name="T5" fmla="*/ 12 h 12"/>
                  <a:gd name="T6" fmla="*/ 30 w 32"/>
                  <a:gd name="T7" fmla="*/ 10 h 12"/>
                  <a:gd name="T8" fmla="*/ 32 w 32"/>
                  <a:gd name="T9" fmla="*/ 9 h 12"/>
                  <a:gd name="T10" fmla="*/ 32 w 32"/>
                  <a:gd name="T11" fmla="*/ 3 h 12"/>
                  <a:gd name="T12" fmla="*/ 32 w 32"/>
                  <a:gd name="T13" fmla="*/ 3 h 12"/>
                  <a:gd name="T14" fmla="*/ 30 w 32"/>
                  <a:gd name="T15" fmla="*/ 1 h 12"/>
                  <a:gd name="T16" fmla="*/ 29 w 32"/>
                  <a:gd name="T17" fmla="*/ 0 h 12"/>
                  <a:gd name="T18" fmla="*/ 4 w 32"/>
                  <a:gd name="T19" fmla="*/ 0 h 12"/>
                  <a:gd name="T20" fmla="*/ 4 w 32"/>
                  <a:gd name="T21" fmla="*/ 0 h 12"/>
                  <a:gd name="T22" fmla="*/ 0 w 32"/>
                  <a:gd name="T23" fmla="*/ 1 h 12"/>
                  <a:gd name="T24" fmla="*/ 0 w 32"/>
                  <a:gd name="T25" fmla="*/ 3 h 12"/>
                  <a:gd name="T26" fmla="*/ 0 w 32"/>
                  <a:gd name="T27" fmla="*/ 9 h 12"/>
                  <a:gd name="T28" fmla="*/ 0 w 32"/>
                  <a:gd name="T29" fmla="*/ 9 h 12"/>
                  <a:gd name="T30" fmla="*/ 0 w 32"/>
                  <a:gd name="T31" fmla="*/ 10 h 12"/>
                  <a:gd name="T32" fmla="*/ 4 w 32"/>
                  <a:gd name="T33" fmla="*/ 12 h 12"/>
                  <a:gd name="T34" fmla="*/ 4 w 32"/>
                  <a:gd name="T3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" h="12">
                    <a:moveTo>
                      <a:pt x="4" y="12"/>
                    </a:moveTo>
                    <a:lnTo>
                      <a:pt x="29" y="12"/>
                    </a:lnTo>
                    <a:lnTo>
                      <a:pt x="29" y="12"/>
                    </a:lnTo>
                    <a:lnTo>
                      <a:pt x="30" y="10"/>
                    </a:lnTo>
                    <a:lnTo>
                      <a:pt x="32" y="9"/>
                    </a:lnTo>
                    <a:lnTo>
                      <a:pt x="32" y="3"/>
                    </a:lnTo>
                    <a:lnTo>
                      <a:pt x="32" y="3"/>
                    </a:lnTo>
                    <a:lnTo>
                      <a:pt x="30" y="1"/>
                    </a:lnTo>
                    <a:lnTo>
                      <a:pt x="29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4" y="12"/>
                    </a:lnTo>
                    <a:lnTo>
                      <a:pt x="4" y="1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5" name="Freeform 410"/>
              <p:cNvSpPr>
                <a:spLocks noEditPoints="1"/>
              </p:cNvSpPr>
              <p:nvPr/>
            </p:nvSpPr>
            <p:spPr bwMode="auto">
              <a:xfrm>
                <a:off x="4311544" y="5493374"/>
                <a:ext cx="440344" cy="143590"/>
              </a:xfrm>
              <a:custGeom>
                <a:avLst/>
                <a:gdLst>
                  <a:gd name="T0" fmla="*/ 172 w 184"/>
                  <a:gd name="T1" fmla="*/ 0 h 59"/>
                  <a:gd name="T2" fmla="*/ 13 w 184"/>
                  <a:gd name="T3" fmla="*/ 0 h 59"/>
                  <a:gd name="T4" fmla="*/ 13 w 184"/>
                  <a:gd name="T5" fmla="*/ 0 h 59"/>
                  <a:gd name="T6" fmla="*/ 8 w 184"/>
                  <a:gd name="T7" fmla="*/ 2 h 59"/>
                  <a:gd name="T8" fmla="*/ 4 w 184"/>
                  <a:gd name="T9" fmla="*/ 4 h 59"/>
                  <a:gd name="T10" fmla="*/ 2 w 184"/>
                  <a:gd name="T11" fmla="*/ 9 h 59"/>
                  <a:gd name="T12" fmla="*/ 0 w 184"/>
                  <a:gd name="T13" fmla="*/ 13 h 59"/>
                  <a:gd name="T14" fmla="*/ 0 w 184"/>
                  <a:gd name="T15" fmla="*/ 48 h 59"/>
                  <a:gd name="T16" fmla="*/ 0 w 184"/>
                  <a:gd name="T17" fmla="*/ 48 h 59"/>
                  <a:gd name="T18" fmla="*/ 2 w 184"/>
                  <a:gd name="T19" fmla="*/ 52 h 59"/>
                  <a:gd name="T20" fmla="*/ 4 w 184"/>
                  <a:gd name="T21" fmla="*/ 56 h 59"/>
                  <a:gd name="T22" fmla="*/ 8 w 184"/>
                  <a:gd name="T23" fmla="*/ 59 h 59"/>
                  <a:gd name="T24" fmla="*/ 13 w 184"/>
                  <a:gd name="T25" fmla="*/ 59 h 59"/>
                  <a:gd name="T26" fmla="*/ 172 w 184"/>
                  <a:gd name="T27" fmla="*/ 59 h 59"/>
                  <a:gd name="T28" fmla="*/ 172 w 184"/>
                  <a:gd name="T29" fmla="*/ 59 h 59"/>
                  <a:gd name="T30" fmla="*/ 177 w 184"/>
                  <a:gd name="T31" fmla="*/ 59 h 59"/>
                  <a:gd name="T32" fmla="*/ 181 w 184"/>
                  <a:gd name="T33" fmla="*/ 56 h 59"/>
                  <a:gd name="T34" fmla="*/ 183 w 184"/>
                  <a:gd name="T35" fmla="*/ 52 h 59"/>
                  <a:gd name="T36" fmla="*/ 184 w 184"/>
                  <a:gd name="T37" fmla="*/ 48 h 59"/>
                  <a:gd name="T38" fmla="*/ 184 w 184"/>
                  <a:gd name="T39" fmla="*/ 13 h 59"/>
                  <a:gd name="T40" fmla="*/ 184 w 184"/>
                  <a:gd name="T41" fmla="*/ 13 h 59"/>
                  <a:gd name="T42" fmla="*/ 183 w 184"/>
                  <a:gd name="T43" fmla="*/ 9 h 59"/>
                  <a:gd name="T44" fmla="*/ 181 w 184"/>
                  <a:gd name="T45" fmla="*/ 4 h 59"/>
                  <a:gd name="T46" fmla="*/ 177 w 184"/>
                  <a:gd name="T47" fmla="*/ 2 h 59"/>
                  <a:gd name="T48" fmla="*/ 172 w 184"/>
                  <a:gd name="T49" fmla="*/ 0 h 59"/>
                  <a:gd name="T50" fmla="*/ 172 w 184"/>
                  <a:gd name="T51" fmla="*/ 0 h 59"/>
                  <a:gd name="T52" fmla="*/ 172 w 184"/>
                  <a:gd name="T53" fmla="*/ 14 h 59"/>
                  <a:gd name="T54" fmla="*/ 172 w 184"/>
                  <a:gd name="T55" fmla="*/ 47 h 59"/>
                  <a:gd name="T56" fmla="*/ 15 w 184"/>
                  <a:gd name="T57" fmla="*/ 47 h 59"/>
                  <a:gd name="T58" fmla="*/ 15 w 184"/>
                  <a:gd name="T59" fmla="*/ 14 h 59"/>
                  <a:gd name="T60" fmla="*/ 172 w 184"/>
                  <a:gd name="T61" fmla="*/ 14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84" h="59">
                    <a:moveTo>
                      <a:pt x="172" y="0"/>
                    </a:moveTo>
                    <a:lnTo>
                      <a:pt x="13" y="0"/>
                    </a:lnTo>
                    <a:lnTo>
                      <a:pt x="13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2" y="9"/>
                    </a:lnTo>
                    <a:lnTo>
                      <a:pt x="0" y="13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" y="52"/>
                    </a:lnTo>
                    <a:lnTo>
                      <a:pt x="4" y="56"/>
                    </a:lnTo>
                    <a:lnTo>
                      <a:pt x="8" y="59"/>
                    </a:lnTo>
                    <a:lnTo>
                      <a:pt x="13" y="59"/>
                    </a:lnTo>
                    <a:lnTo>
                      <a:pt x="172" y="59"/>
                    </a:lnTo>
                    <a:lnTo>
                      <a:pt x="172" y="59"/>
                    </a:lnTo>
                    <a:lnTo>
                      <a:pt x="177" y="59"/>
                    </a:lnTo>
                    <a:lnTo>
                      <a:pt x="181" y="56"/>
                    </a:lnTo>
                    <a:lnTo>
                      <a:pt x="183" y="52"/>
                    </a:lnTo>
                    <a:lnTo>
                      <a:pt x="184" y="48"/>
                    </a:lnTo>
                    <a:lnTo>
                      <a:pt x="184" y="13"/>
                    </a:lnTo>
                    <a:lnTo>
                      <a:pt x="184" y="13"/>
                    </a:lnTo>
                    <a:lnTo>
                      <a:pt x="183" y="9"/>
                    </a:lnTo>
                    <a:lnTo>
                      <a:pt x="181" y="4"/>
                    </a:lnTo>
                    <a:lnTo>
                      <a:pt x="177" y="2"/>
                    </a:lnTo>
                    <a:lnTo>
                      <a:pt x="172" y="0"/>
                    </a:lnTo>
                    <a:lnTo>
                      <a:pt x="172" y="0"/>
                    </a:lnTo>
                    <a:close/>
                    <a:moveTo>
                      <a:pt x="172" y="14"/>
                    </a:moveTo>
                    <a:lnTo>
                      <a:pt x="172" y="47"/>
                    </a:lnTo>
                    <a:lnTo>
                      <a:pt x="15" y="47"/>
                    </a:lnTo>
                    <a:lnTo>
                      <a:pt x="15" y="14"/>
                    </a:lnTo>
                    <a:lnTo>
                      <a:pt x="172" y="1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6" name="Freeform 411"/>
              <p:cNvSpPr>
                <a:spLocks/>
              </p:cNvSpPr>
              <p:nvPr/>
            </p:nvSpPr>
            <p:spPr bwMode="auto">
              <a:xfrm>
                <a:off x="4622655" y="5541238"/>
                <a:ext cx="76581" cy="28718"/>
              </a:xfrm>
              <a:custGeom>
                <a:avLst/>
                <a:gdLst>
                  <a:gd name="T0" fmla="*/ 4 w 32"/>
                  <a:gd name="T1" fmla="*/ 12 h 12"/>
                  <a:gd name="T2" fmla="*/ 29 w 32"/>
                  <a:gd name="T3" fmla="*/ 12 h 12"/>
                  <a:gd name="T4" fmla="*/ 29 w 32"/>
                  <a:gd name="T5" fmla="*/ 12 h 12"/>
                  <a:gd name="T6" fmla="*/ 30 w 32"/>
                  <a:gd name="T7" fmla="*/ 12 h 12"/>
                  <a:gd name="T8" fmla="*/ 32 w 32"/>
                  <a:gd name="T9" fmla="*/ 9 h 12"/>
                  <a:gd name="T10" fmla="*/ 32 w 32"/>
                  <a:gd name="T11" fmla="*/ 5 h 12"/>
                  <a:gd name="T12" fmla="*/ 32 w 32"/>
                  <a:gd name="T13" fmla="*/ 5 h 12"/>
                  <a:gd name="T14" fmla="*/ 30 w 32"/>
                  <a:gd name="T15" fmla="*/ 2 h 12"/>
                  <a:gd name="T16" fmla="*/ 29 w 32"/>
                  <a:gd name="T17" fmla="*/ 0 h 12"/>
                  <a:gd name="T18" fmla="*/ 4 w 32"/>
                  <a:gd name="T19" fmla="*/ 0 h 12"/>
                  <a:gd name="T20" fmla="*/ 4 w 32"/>
                  <a:gd name="T21" fmla="*/ 0 h 12"/>
                  <a:gd name="T22" fmla="*/ 0 w 32"/>
                  <a:gd name="T23" fmla="*/ 2 h 12"/>
                  <a:gd name="T24" fmla="*/ 0 w 32"/>
                  <a:gd name="T25" fmla="*/ 5 h 12"/>
                  <a:gd name="T26" fmla="*/ 0 w 32"/>
                  <a:gd name="T27" fmla="*/ 9 h 12"/>
                  <a:gd name="T28" fmla="*/ 0 w 32"/>
                  <a:gd name="T29" fmla="*/ 9 h 12"/>
                  <a:gd name="T30" fmla="*/ 0 w 32"/>
                  <a:gd name="T31" fmla="*/ 12 h 12"/>
                  <a:gd name="T32" fmla="*/ 4 w 32"/>
                  <a:gd name="T33" fmla="*/ 12 h 12"/>
                  <a:gd name="T34" fmla="*/ 4 w 32"/>
                  <a:gd name="T3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" h="12">
                    <a:moveTo>
                      <a:pt x="4" y="12"/>
                    </a:moveTo>
                    <a:lnTo>
                      <a:pt x="29" y="12"/>
                    </a:lnTo>
                    <a:lnTo>
                      <a:pt x="29" y="12"/>
                    </a:lnTo>
                    <a:lnTo>
                      <a:pt x="30" y="12"/>
                    </a:lnTo>
                    <a:lnTo>
                      <a:pt x="32" y="9"/>
                    </a:lnTo>
                    <a:lnTo>
                      <a:pt x="32" y="5"/>
                    </a:lnTo>
                    <a:lnTo>
                      <a:pt x="32" y="5"/>
                    </a:lnTo>
                    <a:lnTo>
                      <a:pt x="30" y="2"/>
                    </a:lnTo>
                    <a:lnTo>
                      <a:pt x="29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4" y="1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7" name="Freeform 412"/>
              <p:cNvSpPr>
                <a:spLocks noEditPoints="1"/>
              </p:cNvSpPr>
              <p:nvPr/>
            </p:nvSpPr>
            <p:spPr bwMode="auto">
              <a:xfrm>
                <a:off x="4311544" y="5656108"/>
                <a:ext cx="440344" cy="143590"/>
              </a:xfrm>
              <a:custGeom>
                <a:avLst/>
                <a:gdLst>
                  <a:gd name="T0" fmla="*/ 13 w 184"/>
                  <a:gd name="T1" fmla="*/ 59 h 59"/>
                  <a:gd name="T2" fmla="*/ 172 w 184"/>
                  <a:gd name="T3" fmla="*/ 59 h 59"/>
                  <a:gd name="T4" fmla="*/ 172 w 184"/>
                  <a:gd name="T5" fmla="*/ 59 h 59"/>
                  <a:gd name="T6" fmla="*/ 177 w 184"/>
                  <a:gd name="T7" fmla="*/ 57 h 59"/>
                  <a:gd name="T8" fmla="*/ 181 w 184"/>
                  <a:gd name="T9" fmla="*/ 55 h 59"/>
                  <a:gd name="T10" fmla="*/ 183 w 184"/>
                  <a:gd name="T11" fmla="*/ 52 h 59"/>
                  <a:gd name="T12" fmla="*/ 184 w 184"/>
                  <a:gd name="T13" fmla="*/ 47 h 59"/>
                  <a:gd name="T14" fmla="*/ 184 w 184"/>
                  <a:gd name="T15" fmla="*/ 13 h 59"/>
                  <a:gd name="T16" fmla="*/ 184 w 184"/>
                  <a:gd name="T17" fmla="*/ 13 h 59"/>
                  <a:gd name="T18" fmla="*/ 183 w 184"/>
                  <a:gd name="T19" fmla="*/ 7 h 59"/>
                  <a:gd name="T20" fmla="*/ 181 w 184"/>
                  <a:gd name="T21" fmla="*/ 4 h 59"/>
                  <a:gd name="T22" fmla="*/ 177 w 184"/>
                  <a:gd name="T23" fmla="*/ 0 h 59"/>
                  <a:gd name="T24" fmla="*/ 172 w 184"/>
                  <a:gd name="T25" fmla="*/ 0 h 59"/>
                  <a:gd name="T26" fmla="*/ 13 w 184"/>
                  <a:gd name="T27" fmla="*/ 0 h 59"/>
                  <a:gd name="T28" fmla="*/ 13 w 184"/>
                  <a:gd name="T29" fmla="*/ 0 h 59"/>
                  <a:gd name="T30" fmla="*/ 8 w 184"/>
                  <a:gd name="T31" fmla="*/ 0 h 59"/>
                  <a:gd name="T32" fmla="*/ 4 w 184"/>
                  <a:gd name="T33" fmla="*/ 4 h 59"/>
                  <a:gd name="T34" fmla="*/ 2 w 184"/>
                  <a:gd name="T35" fmla="*/ 7 h 59"/>
                  <a:gd name="T36" fmla="*/ 0 w 184"/>
                  <a:gd name="T37" fmla="*/ 13 h 59"/>
                  <a:gd name="T38" fmla="*/ 0 w 184"/>
                  <a:gd name="T39" fmla="*/ 47 h 59"/>
                  <a:gd name="T40" fmla="*/ 0 w 184"/>
                  <a:gd name="T41" fmla="*/ 47 h 59"/>
                  <a:gd name="T42" fmla="*/ 2 w 184"/>
                  <a:gd name="T43" fmla="*/ 52 h 59"/>
                  <a:gd name="T44" fmla="*/ 4 w 184"/>
                  <a:gd name="T45" fmla="*/ 55 h 59"/>
                  <a:gd name="T46" fmla="*/ 8 w 184"/>
                  <a:gd name="T47" fmla="*/ 57 h 59"/>
                  <a:gd name="T48" fmla="*/ 13 w 184"/>
                  <a:gd name="T49" fmla="*/ 59 h 59"/>
                  <a:gd name="T50" fmla="*/ 13 w 184"/>
                  <a:gd name="T51" fmla="*/ 59 h 59"/>
                  <a:gd name="T52" fmla="*/ 15 w 184"/>
                  <a:gd name="T53" fmla="*/ 47 h 59"/>
                  <a:gd name="T54" fmla="*/ 15 w 184"/>
                  <a:gd name="T55" fmla="*/ 13 h 59"/>
                  <a:gd name="T56" fmla="*/ 172 w 184"/>
                  <a:gd name="T57" fmla="*/ 13 h 59"/>
                  <a:gd name="T58" fmla="*/ 172 w 184"/>
                  <a:gd name="T59" fmla="*/ 47 h 59"/>
                  <a:gd name="T60" fmla="*/ 15 w 184"/>
                  <a:gd name="T61" fmla="*/ 4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84" h="59">
                    <a:moveTo>
                      <a:pt x="13" y="59"/>
                    </a:moveTo>
                    <a:lnTo>
                      <a:pt x="172" y="59"/>
                    </a:lnTo>
                    <a:lnTo>
                      <a:pt x="172" y="59"/>
                    </a:lnTo>
                    <a:lnTo>
                      <a:pt x="177" y="57"/>
                    </a:lnTo>
                    <a:lnTo>
                      <a:pt x="181" y="55"/>
                    </a:lnTo>
                    <a:lnTo>
                      <a:pt x="183" y="52"/>
                    </a:lnTo>
                    <a:lnTo>
                      <a:pt x="184" y="47"/>
                    </a:lnTo>
                    <a:lnTo>
                      <a:pt x="184" y="13"/>
                    </a:lnTo>
                    <a:lnTo>
                      <a:pt x="184" y="13"/>
                    </a:lnTo>
                    <a:lnTo>
                      <a:pt x="183" y="7"/>
                    </a:lnTo>
                    <a:lnTo>
                      <a:pt x="181" y="4"/>
                    </a:lnTo>
                    <a:lnTo>
                      <a:pt x="177" y="0"/>
                    </a:lnTo>
                    <a:lnTo>
                      <a:pt x="172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2" y="7"/>
                    </a:lnTo>
                    <a:lnTo>
                      <a:pt x="0" y="13"/>
                    </a:lnTo>
                    <a:lnTo>
                      <a:pt x="0" y="47"/>
                    </a:lnTo>
                    <a:lnTo>
                      <a:pt x="0" y="47"/>
                    </a:lnTo>
                    <a:lnTo>
                      <a:pt x="2" y="52"/>
                    </a:lnTo>
                    <a:lnTo>
                      <a:pt x="4" y="55"/>
                    </a:lnTo>
                    <a:lnTo>
                      <a:pt x="8" y="57"/>
                    </a:lnTo>
                    <a:lnTo>
                      <a:pt x="13" y="59"/>
                    </a:lnTo>
                    <a:lnTo>
                      <a:pt x="13" y="59"/>
                    </a:lnTo>
                    <a:close/>
                    <a:moveTo>
                      <a:pt x="15" y="47"/>
                    </a:moveTo>
                    <a:lnTo>
                      <a:pt x="15" y="13"/>
                    </a:lnTo>
                    <a:lnTo>
                      <a:pt x="172" y="13"/>
                    </a:lnTo>
                    <a:lnTo>
                      <a:pt x="172" y="47"/>
                    </a:lnTo>
                    <a:lnTo>
                      <a:pt x="15" y="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8" name="Freeform 413"/>
              <p:cNvSpPr>
                <a:spLocks/>
              </p:cNvSpPr>
              <p:nvPr/>
            </p:nvSpPr>
            <p:spPr bwMode="auto">
              <a:xfrm>
                <a:off x="4622655" y="5703971"/>
                <a:ext cx="76581" cy="28718"/>
              </a:xfrm>
              <a:custGeom>
                <a:avLst/>
                <a:gdLst>
                  <a:gd name="T0" fmla="*/ 29 w 32"/>
                  <a:gd name="T1" fmla="*/ 0 h 12"/>
                  <a:gd name="T2" fmla="*/ 4 w 32"/>
                  <a:gd name="T3" fmla="*/ 0 h 12"/>
                  <a:gd name="T4" fmla="*/ 4 w 32"/>
                  <a:gd name="T5" fmla="*/ 0 h 12"/>
                  <a:gd name="T6" fmla="*/ 0 w 32"/>
                  <a:gd name="T7" fmla="*/ 1 h 12"/>
                  <a:gd name="T8" fmla="*/ 0 w 32"/>
                  <a:gd name="T9" fmla="*/ 3 h 12"/>
                  <a:gd name="T10" fmla="*/ 0 w 32"/>
                  <a:gd name="T11" fmla="*/ 9 h 12"/>
                  <a:gd name="T12" fmla="*/ 0 w 32"/>
                  <a:gd name="T13" fmla="*/ 9 h 12"/>
                  <a:gd name="T14" fmla="*/ 0 w 32"/>
                  <a:gd name="T15" fmla="*/ 10 h 12"/>
                  <a:gd name="T16" fmla="*/ 4 w 32"/>
                  <a:gd name="T17" fmla="*/ 12 h 12"/>
                  <a:gd name="T18" fmla="*/ 29 w 32"/>
                  <a:gd name="T19" fmla="*/ 12 h 12"/>
                  <a:gd name="T20" fmla="*/ 29 w 32"/>
                  <a:gd name="T21" fmla="*/ 12 h 12"/>
                  <a:gd name="T22" fmla="*/ 30 w 32"/>
                  <a:gd name="T23" fmla="*/ 10 h 12"/>
                  <a:gd name="T24" fmla="*/ 32 w 32"/>
                  <a:gd name="T25" fmla="*/ 9 h 12"/>
                  <a:gd name="T26" fmla="*/ 32 w 32"/>
                  <a:gd name="T27" fmla="*/ 3 h 12"/>
                  <a:gd name="T28" fmla="*/ 32 w 32"/>
                  <a:gd name="T29" fmla="*/ 3 h 12"/>
                  <a:gd name="T30" fmla="*/ 30 w 32"/>
                  <a:gd name="T31" fmla="*/ 1 h 12"/>
                  <a:gd name="T32" fmla="*/ 29 w 32"/>
                  <a:gd name="T33" fmla="*/ 0 h 12"/>
                  <a:gd name="T34" fmla="*/ 29 w 32"/>
                  <a:gd name="T3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" h="12">
                    <a:moveTo>
                      <a:pt x="29" y="0"/>
                    </a:moveTo>
                    <a:lnTo>
                      <a:pt x="4" y="0"/>
                    </a:lnTo>
                    <a:lnTo>
                      <a:pt x="4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4" y="12"/>
                    </a:lnTo>
                    <a:lnTo>
                      <a:pt x="29" y="12"/>
                    </a:lnTo>
                    <a:lnTo>
                      <a:pt x="29" y="12"/>
                    </a:lnTo>
                    <a:lnTo>
                      <a:pt x="30" y="10"/>
                    </a:lnTo>
                    <a:lnTo>
                      <a:pt x="32" y="9"/>
                    </a:lnTo>
                    <a:lnTo>
                      <a:pt x="32" y="3"/>
                    </a:lnTo>
                    <a:lnTo>
                      <a:pt x="32" y="3"/>
                    </a:lnTo>
                    <a:lnTo>
                      <a:pt x="30" y="1"/>
                    </a:lnTo>
                    <a:lnTo>
                      <a:pt x="29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7333036" y="5323478"/>
              <a:ext cx="529129" cy="524489"/>
              <a:chOff x="7333036" y="5323478"/>
              <a:chExt cx="529129" cy="524489"/>
            </a:xfrm>
          </p:grpSpPr>
          <p:sp>
            <p:nvSpPr>
              <p:cNvPr id="43" name="Freeform 164"/>
              <p:cNvSpPr>
                <a:spLocks noEditPoints="1"/>
              </p:cNvSpPr>
              <p:nvPr/>
            </p:nvSpPr>
            <p:spPr bwMode="auto">
              <a:xfrm>
                <a:off x="7333036" y="5323478"/>
                <a:ext cx="529129" cy="524489"/>
              </a:xfrm>
              <a:custGeom>
                <a:avLst/>
                <a:gdLst>
                  <a:gd name="T0" fmla="*/ 114 w 229"/>
                  <a:gd name="T1" fmla="*/ 0 h 227"/>
                  <a:gd name="T2" fmla="*/ 91 w 229"/>
                  <a:gd name="T3" fmla="*/ 2 h 227"/>
                  <a:gd name="T4" fmla="*/ 70 w 229"/>
                  <a:gd name="T5" fmla="*/ 9 h 227"/>
                  <a:gd name="T6" fmla="*/ 50 w 229"/>
                  <a:gd name="T7" fmla="*/ 20 h 227"/>
                  <a:gd name="T8" fmla="*/ 20 w 229"/>
                  <a:gd name="T9" fmla="*/ 50 h 227"/>
                  <a:gd name="T10" fmla="*/ 9 w 229"/>
                  <a:gd name="T11" fmla="*/ 70 h 227"/>
                  <a:gd name="T12" fmla="*/ 2 w 229"/>
                  <a:gd name="T13" fmla="*/ 92 h 227"/>
                  <a:gd name="T14" fmla="*/ 0 w 229"/>
                  <a:gd name="T15" fmla="*/ 113 h 227"/>
                  <a:gd name="T16" fmla="*/ 0 w 229"/>
                  <a:gd name="T17" fmla="*/ 125 h 227"/>
                  <a:gd name="T18" fmla="*/ 5 w 229"/>
                  <a:gd name="T19" fmla="*/ 147 h 227"/>
                  <a:gd name="T20" fmla="*/ 14 w 229"/>
                  <a:gd name="T21" fmla="*/ 168 h 227"/>
                  <a:gd name="T22" fmla="*/ 34 w 229"/>
                  <a:gd name="T23" fmla="*/ 195 h 227"/>
                  <a:gd name="T24" fmla="*/ 59 w 229"/>
                  <a:gd name="T25" fmla="*/ 215 h 227"/>
                  <a:gd name="T26" fmla="*/ 80 w 229"/>
                  <a:gd name="T27" fmla="*/ 222 h 227"/>
                  <a:gd name="T28" fmla="*/ 102 w 229"/>
                  <a:gd name="T29" fmla="*/ 227 h 227"/>
                  <a:gd name="T30" fmla="*/ 114 w 229"/>
                  <a:gd name="T31" fmla="*/ 227 h 227"/>
                  <a:gd name="T32" fmla="*/ 138 w 229"/>
                  <a:gd name="T33" fmla="*/ 226 h 227"/>
                  <a:gd name="T34" fmla="*/ 159 w 229"/>
                  <a:gd name="T35" fmla="*/ 218 h 227"/>
                  <a:gd name="T36" fmla="*/ 177 w 229"/>
                  <a:gd name="T37" fmla="*/ 208 h 227"/>
                  <a:gd name="T38" fmla="*/ 209 w 229"/>
                  <a:gd name="T39" fmla="*/ 177 h 227"/>
                  <a:gd name="T40" fmla="*/ 218 w 229"/>
                  <a:gd name="T41" fmla="*/ 158 h 227"/>
                  <a:gd name="T42" fmla="*/ 225 w 229"/>
                  <a:gd name="T43" fmla="*/ 136 h 227"/>
                  <a:gd name="T44" fmla="*/ 229 w 229"/>
                  <a:gd name="T45" fmla="*/ 113 h 227"/>
                  <a:gd name="T46" fmla="*/ 227 w 229"/>
                  <a:gd name="T47" fmla="*/ 102 h 227"/>
                  <a:gd name="T48" fmla="*/ 223 w 229"/>
                  <a:gd name="T49" fmla="*/ 79 h 227"/>
                  <a:gd name="T50" fmla="*/ 214 w 229"/>
                  <a:gd name="T51" fmla="*/ 59 h 227"/>
                  <a:gd name="T52" fmla="*/ 195 w 229"/>
                  <a:gd name="T53" fmla="*/ 33 h 227"/>
                  <a:gd name="T54" fmla="*/ 168 w 229"/>
                  <a:gd name="T55" fmla="*/ 13 h 227"/>
                  <a:gd name="T56" fmla="*/ 148 w 229"/>
                  <a:gd name="T57" fmla="*/ 4 h 227"/>
                  <a:gd name="T58" fmla="*/ 125 w 229"/>
                  <a:gd name="T59" fmla="*/ 0 h 227"/>
                  <a:gd name="T60" fmla="*/ 114 w 229"/>
                  <a:gd name="T61" fmla="*/ 0 h 227"/>
                  <a:gd name="T62" fmla="*/ 114 w 229"/>
                  <a:gd name="T63" fmla="*/ 213 h 227"/>
                  <a:gd name="T64" fmla="*/ 75 w 229"/>
                  <a:gd name="T65" fmla="*/ 204 h 227"/>
                  <a:gd name="T66" fmla="*/ 45 w 229"/>
                  <a:gd name="T67" fmla="*/ 183 h 227"/>
                  <a:gd name="T68" fmla="*/ 23 w 229"/>
                  <a:gd name="T69" fmla="*/ 152 h 227"/>
                  <a:gd name="T70" fmla="*/ 16 w 229"/>
                  <a:gd name="T71" fmla="*/ 113 h 227"/>
                  <a:gd name="T72" fmla="*/ 18 w 229"/>
                  <a:gd name="T73" fmla="*/ 93 h 227"/>
                  <a:gd name="T74" fmla="*/ 32 w 229"/>
                  <a:gd name="T75" fmla="*/ 59 h 227"/>
                  <a:gd name="T76" fmla="*/ 59 w 229"/>
                  <a:gd name="T77" fmla="*/ 33 h 227"/>
                  <a:gd name="T78" fmla="*/ 95 w 229"/>
                  <a:gd name="T79" fmla="*/ 16 h 227"/>
                  <a:gd name="T80" fmla="*/ 114 w 229"/>
                  <a:gd name="T81" fmla="*/ 15 h 227"/>
                  <a:gd name="T82" fmla="*/ 152 w 229"/>
                  <a:gd name="T83" fmla="*/ 24 h 227"/>
                  <a:gd name="T84" fmla="*/ 184 w 229"/>
                  <a:gd name="T85" fmla="*/ 43 h 227"/>
                  <a:gd name="T86" fmla="*/ 204 w 229"/>
                  <a:gd name="T87" fmla="*/ 75 h 227"/>
                  <a:gd name="T88" fmla="*/ 213 w 229"/>
                  <a:gd name="T89" fmla="*/ 113 h 227"/>
                  <a:gd name="T90" fmla="*/ 211 w 229"/>
                  <a:gd name="T91" fmla="*/ 134 h 227"/>
                  <a:gd name="T92" fmla="*/ 195 w 229"/>
                  <a:gd name="T93" fmla="*/ 168 h 227"/>
                  <a:gd name="T94" fmla="*/ 170 w 229"/>
                  <a:gd name="T95" fmla="*/ 195 h 227"/>
                  <a:gd name="T96" fmla="*/ 134 w 229"/>
                  <a:gd name="T97" fmla="*/ 209 h 227"/>
                  <a:gd name="T98" fmla="*/ 114 w 229"/>
                  <a:gd name="T99" fmla="*/ 213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29" h="227">
                    <a:moveTo>
                      <a:pt x="114" y="0"/>
                    </a:moveTo>
                    <a:lnTo>
                      <a:pt x="114" y="0"/>
                    </a:lnTo>
                    <a:lnTo>
                      <a:pt x="102" y="0"/>
                    </a:lnTo>
                    <a:lnTo>
                      <a:pt x="91" y="2"/>
                    </a:lnTo>
                    <a:lnTo>
                      <a:pt x="80" y="4"/>
                    </a:lnTo>
                    <a:lnTo>
                      <a:pt x="70" y="9"/>
                    </a:lnTo>
                    <a:lnTo>
                      <a:pt x="59" y="13"/>
                    </a:lnTo>
                    <a:lnTo>
                      <a:pt x="50" y="20"/>
                    </a:lnTo>
                    <a:lnTo>
                      <a:pt x="34" y="33"/>
                    </a:lnTo>
                    <a:lnTo>
                      <a:pt x="20" y="50"/>
                    </a:lnTo>
                    <a:lnTo>
                      <a:pt x="14" y="59"/>
                    </a:lnTo>
                    <a:lnTo>
                      <a:pt x="9" y="70"/>
                    </a:lnTo>
                    <a:lnTo>
                      <a:pt x="5" y="79"/>
                    </a:lnTo>
                    <a:lnTo>
                      <a:pt x="2" y="92"/>
                    </a:lnTo>
                    <a:lnTo>
                      <a:pt x="0" y="102"/>
                    </a:lnTo>
                    <a:lnTo>
                      <a:pt x="0" y="113"/>
                    </a:lnTo>
                    <a:lnTo>
                      <a:pt x="0" y="113"/>
                    </a:lnTo>
                    <a:lnTo>
                      <a:pt x="0" y="125"/>
                    </a:lnTo>
                    <a:lnTo>
                      <a:pt x="2" y="136"/>
                    </a:lnTo>
                    <a:lnTo>
                      <a:pt x="5" y="147"/>
                    </a:lnTo>
                    <a:lnTo>
                      <a:pt x="9" y="158"/>
                    </a:lnTo>
                    <a:lnTo>
                      <a:pt x="14" y="168"/>
                    </a:lnTo>
                    <a:lnTo>
                      <a:pt x="20" y="177"/>
                    </a:lnTo>
                    <a:lnTo>
                      <a:pt x="34" y="195"/>
                    </a:lnTo>
                    <a:lnTo>
                      <a:pt x="50" y="208"/>
                    </a:lnTo>
                    <a:lnTo>
                      <a:pt x="59" y="215"/>
                    </a:lnTo>
                    <a:lnTo>
                      <a:pt x="70" y="218"/>
                    </a:lnTo>
                    <a:lnTo>
                      <a:pt x="80" y="222"/>
                    </a:lnTo>
                    <a:lnTo>
                      <a:pt x="91" y="226"/>
                    </a:lnTo>
                    <a:lnTo>
                      <a:pt x="102" y="227"/>
                    </a:lnTo>
                    <a:lnTo>
                      <a:pt x="114" y="227"/>
                    </a:lnTo>
                    <a:lnTo>
                      <a:pt x="114" y="227"/>
                    </a:lnTo>
                    <a:lnTo>
                      <a:pt x="125" y="227"/>
                    </a:lnTo>
                    <a:lnTo>
                      <a:pt x="138" y="226"/>
                    </a:lnTo>
                    <a:lnTo>
                      <a:pt x="148" y="222"/>
                    </a:lnTo>
                    <a:lnTo>
                      <a:pt x="159" y="218"/>
                    </a:lnTo>
                    <a:lnTo>
                      <a:pt x="168" y="215"/>
                    </a:lnTo>
                    <a:lnTo>
                      <a:pt x="177" y="208"/>
                    </a:lnTo>
                    <a:lnTo>
                      <a:pt x="195" y="195"/>
                    </a:lnTo>
                    <a:lnTo>
                      <a:pt x="209" y="177"/>
                    </a:lnTo>
                    <a:lnTo>
                      <a:pt x="214" y="168"/>
                    </a:lnTo>
                    <a:lnTo>
                      <a:pt x="218" y="158"/>
                    </a:lnTo>
                    <a:lnTo>
                      <a:pt x="223" y="147"/>
                    </a:lnTo>
                    <a:lnTo>
                      <a:pt x="225" y="136"/>
                    </a:lnTo>
                    <a:lnTo>
                      <a:pt x="227" y="125"/>
                    </a:lnTo>
                    <a:lnTo>
                      <a:pt x="229" y="113"/>
                    </a:lnTo>
                    <a:lnTo>
                      <a:pt x="229" y="113"/>
                    </a:lnTo>
                    <a:lnTo>
                      <a:pt x="227" y="102"/>
                    </a:lnTo>
                    <a:lnTo>
                      <a:pt x="225" y="92"/>
                    </a:lnTo>
                    <a:lnTo>
                      <a:pt x="223" y="79"/>
                    </a:lnTo>
                    <a:lnTo>
                      <a:pt x="218" y="70"/>
                    </a:lnTo>
                    <a:lnTo>
                      <a:pt x="214" y="59"/>
                    </a:lnTo>
                    <a:lnTo>
                      <a:pt x="209" y="50"/>
                    </a:lnTo>
                    <a:lnTo>
                      <a:pt x="195" y="33"/>
                    </a:lnTo>
                    <a:lnTo>
                      <a:pt x="177" y="20"/>
                    </a:lnTo>
                    <a:lnTo>
                      <a:pt x="168" y="13"/>
                    </a:lnTo>
                    <a:lnTo>
                      <a:pt x="159" y="9"/>
                    </a:lnTo>
                    <a:lnTo>
                      <a:pt x="148" y="4"/>
                    </a:lnTo>
                    <a:lnTo>
                      <a:pt x="138" y="2"/>
                    </a:lnTo>
                    <a:lnTo>
                      <a:pt x="125" y="0"/>
                    </a:lnTo>
                    <a:lnTo>
                      <a:pt x="114" y="0"/>
                    </a:lnTo>
                    <a:lnTo>
                      <a:pt x="114" y="0"/>
                    </a:lnTo>
                    <a:close/>
                    <a:moveTo>
                      <a:pt x="114" y="213"/>
                    </a:moveTo>
                    <a:lnTo>
                      <a:pt x="114" y="213"/>
                    </a:lnTo>
                    <a:lnTo>
                      <a:pt x="95" y="209"/>
                    </a:lnTo>
                    <a:lnTo>
                      <a:pt x="75" y="204"/>
                    </a:lnTo>
                    <a:lnTo>
                      <a:pt x="59" y="195"/>
                    </a:lnTo>
                    <a:lnTo>
                      <a:pt x="45" y="183"/>
                    </a:lnTo>
                    <a:lnTo>
                      <a:pt x="32" y="168"/>
                    </a:lnTo>
                    <a:lnTo>
                      <a:pt x="23" y="152"/>
                    </a:lnTo>
                    <a:lnTo>
                      <a:pt x="18" y="134"/>
                    </a:lnTo>
                    <a:lnTo>
                      <a:pt x="16" y="113"/>
                    </a:lnTo>
                    <a:lnTo>
                      <a:pt x="16" y="113"/>
                    </a:lnTo>
                    <a:lnTo>
                      <a:pt x="18" y="93"/>
                    </a:lnTo>
                    <a:lnTo>
                      <a:pt x="23" y="75"/>
                    </a:lnTo>
                    <a:lnTo>
                      <a:pt x="32" y="59"/>
                    </a:lnTo>
                    <a:lnTo>
                      <a:pt x="45" y="43"/>
                    </a:lnTo>
                    <a:lnTo>
                      <a:pt x="59" y="33"/>
                    </a:lnTo>
                    <a:lnTo>
                      <a:pt x="75" y="24"/>
                    </a:lnTo>
                    <a:lnTo>
                      <a:pt x="95" y="16"/>
                    </a:lnTo>
                    <a:lnTo>
                      <a:pt x="114" y="15"/>
                    </a:lnTo>
                    <a:lnTo>
                      <a:pt x="114" y="15"/>
                    </a:lnTo>
                    <a:lnTo>
                      <a:pt x="134" y="16"/>
                    </a:lnTo>
                    <a:lnTo>
                      <a:pt x="152" y="24"/>
                    </a:lnTo>
                    <a:lnTo>
                      <a:pt x="170" y="33"/>
                    </a:lnTo>
                    <a:lnTo>
                      <a:pt x="184" y="43"/>
                    </a:lnTo>
                    <a:lnTo>
                      <a:pt x="195" y="59"/>
                    </a:lnTo>
                    <a:lnTo>
                      <a:pt x="204" y="75"/>
                    </a:lnTo>
                    <a:lnTo>
                      <a:pt x="211" y="93"/>
                    </a:lnTo>
                    <a:lnTo>
                      <a:pt x="213" y="113"/>
                    </a:lnTo>
                    <a:lnTo>
                      <a:pt x="213" y="113"/>
                    </a:lnTo>
                    <a:lnTo>
                      <a:pt x="211" y="134"/>
                    </a:lnTo>
                    <a:lnTo>
                      <a:pt x="204" y="152"/>
                    </a:lnTo>
                    <a:lnTo>
                      <a:pt x="195" y="168"/>
                    </a:lnTo>
                    <a:lnTo>
                      <a:pt x="184" y="183"/>
                    </a:lnTo>
                    <a:lnTo>
                      <a:pt x="170" y="195"/>
                    </a:lnTo>
                    <a:lnTo>
                      <a:pt x="152" y="204"/>
                    </a:lnTo>
                    <a:lnTo>
                      <a:pt x="134" y="209"/>
                    </a:lnTo>
                    <a:lnTo>
                      <a:pt x="114" y="213"/>
                    </a:lnTo>
                    <a:lnTo>
                      <a:pt x="114" y="21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4" name="Freeform 165"/>
              <p:cNvSpPr>
                <a:spLocks noEditPoints="1"/>
              </p:cNvSpPr>
              <p:nvPr/>
            </p:nvSpPr>
            <p:spPr bwMode="auto">
              <a:xfrm>
                <a:off x="7407300" y="5402382"/>
                <a:ext cx="371318" cy="366678"/>
              </a:xfrm>
              <a:custGeom>
                <a:avLst/>
                <a:gdLst>
                  <a:gd name="T0" fmla="*/ 80 w 159"/>
                  <a:gd name="T1" fmla="*/ 0 h 159"/>
                  <a:gd name="T2" fmla="*/ 48 w 159"/>
                  <a:gd name="T3" fmla="*/ 7 h 159"/>
                  <a:gd name="T4" fmla="*/ 23 w 159"/>
                  <a:gd name="T5" fmla="*/ 24 h 159"/>
                  <a:gd name="T6" fmla="*/ 7 w 159"/>
                  <a:gd name="T7" fmla="*/ 49 h 159"/>
                  <a:gd name="T8" fmla="*/ 0 w 159"/>
                  <a:gd name="T9" fmla="*/ 79 h 159"/>
                  <a:gd name="T10" fmla="*/ 2 w 159"/>
                  <a:gd name="T11" fmla="*/ 95 h 159"/>
                  <a:gd name="T12" fmla="*/ 14 w 159"/>
                  <a:gd name="T13" fmla="*/ 124 h 159"/>
                  <a:gd name="T14" fmla="*/ 36 w 159"/>
                  <a:gd name="T15" fmla="*/ 145 h 159"/>
                  <a:gd name="T16" fmla="*/ 64 w 159"/>
                  <a:gd name="T17" fmla="*/ 158 h 159"/>
                  <a:gd name="T18" fmla="*/ 80 w 159"/>
                  <a:gd name="T19" fmla="*/ 159 h 159"/>
                  <a:gd name="T20" fmla="*/ 111 w 159"/>
                  <a:gd name="T21" fmla="*/ 152 h 159"/>
                  <a:gd name="T22" fmla="*/ 136 w 159"/>
                  <a:gd name="T23" fmla="*/ 136 h 159"/>
                  <a:gd name="T24" fmla="*/ 152 w 159"/>
                  <a:gd name="T25" fmla="*/ 111 h 159"/>
                  <a:gd name="T26" fmla="*/ 159 w 159"/>
                  <a:gd name="T27" fmla="*/ 79 h 159"/>
                  <a:gd name="T28" fmla="*/ 157 w 159"/>
                  <a:gd name="T29" fmla="*/ 65 h 159"/>
                  <a:gd name="T30" fmla="*/ 145 w 159"/>
                  <a:gd name="T31" fmla="*/ 36 h 159"/>
                  <a:gd name="T32" fmla="*/ 123 w 159"/>
                  <a:gd name="T33" fmla="*/ 15 h 159"/>
                  <a:gd name="T34" fmla="*/ 96 w 159"/>
                  <a:gd name="T35" fmla="*/ 2 h 159"/>
                  <a:gd name="T36" fmla="*/ 80 w 159"/>
                  <a:gd name="T37" fmla="*/ 0 h 159"/>
                  <a:gd name="T38" fmla="*/ 80 w 159"/>
                  <a:gd name="T39" fmla="*/ 149 h 159"/>
                  <a:gd name="T40" fmla="*/ 54 w 159"/>
                  <a:gd name="T41" fmla="*/ 143 h 159"/>
                  <a:gd name="T42" fmla="*/ 32 w 159"/>
                  <a:gd name="T43" fmla="*/ 127 h 159"/>
                  <a:gd name="T44" fmla="*/ 18 w 159"/>
                  <a:gd name="T45" fmla="*/ 106 h 159"/>
                  <a:gd name="T46" fmla="*/ 12 w 159"/>
                  <a:gd name="T47" fmla="*/ 79 h 159"/>
                  <a:gd name="T48" fmla="*/ 12 w 159"/>
                  <a:gd name="T49" fmla="*/ 66 h 159"/>
                  <a:gd name="T50" fmla="*/ 23 w 159"/>
                  <a:gd name="T51" fmla="*/ 41 h 159"/>
                  <a:gd name="T52" fmla="*/ 41 w 159"/>
                  <a:gd name="T53" fmla="*/ 24 h 159"/>
                  <a:gd name="T54" fmla="*/ 66 w 159"/>
                  <a:gd name="T55" fmla="*/ 13 h 159"/>
                  <a:gd name="T56" fmla="*/ 80 w 159"/>
                  <a:gd name="T57" fmla="*/ 11 h 159"/>
                  <a:gd name="T58" fmla="*/ 107 w 159"/>
                  <a:gd name="T59" fmla="*/ 16 h 159"/>
                  <a:gd name="T60" fmla="*/ 129 w 159"/>
                  <a:gd name="T61" fmla="*/ 31 h 159"/>
                  <a:gd name="T62" fmla="*/ 143 w 159"/>
                  <a:gd name="T63" fmla="*/ 54 h 159"/>
                  <a:gd name="T64" fmla="*/ 148 w 159"/>
                  <a:gd name="T65" fmla="*/ 79 h 159"/>
                  <a:gd name="T66" fmla="*/ 146 w 159"/>
                  <a:gd name="T67" fmla="*/ 93 h 159"/>
                  <a:gd name="T68" fmla="*/ 136 w 159"/>
                  <a:gd name="T69" fmla="*/ 118 h 159"/>
                  <a:gd name="T70" fmla="*/ 118 w 159"/>
                  <a:gd name="T71" fmla="*/ 136 h 159"/>
                  <a:gd name="T72" fmla="*/ 93 w 159"/>
                  <a:gd name="T73" fmla="*/ 147 h 159"/>
                  <a:gd name="T74" fmla="*/ 80 w 159"/>
                  <a:gd name="T75" fmla="*/ 14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59" h="159">
                    <a:moveTo>
                      <a:pt x="80" y="0"/>
                    </a:moveTo>
                    <a:lnTo>
                      <a:pt x="80" y="0"/>
                    </a:lnTo>
                    <a:lnTo>
                      <a:pt x="64" y="2"/>
                    </a:lnTo>
                    <a:lnTo>
                      <a:pt x="48" y="7"/>
                    </a:lnTo>
                    <a:lnTo>
                      <a:pt x="36" y="15"/>
                    </a:lnTo>
                    <a:lnTo>
                      <a:pt x="23" y="24"/>
                    </a:lnTo>
                    <a:lnTo>
                      <a:pt x="14" y="36"/>
                    </a:lnTo>
                    <a:lnTo>
                      <a:pt x="7" y="49"/>
                    </a:lnTo>
                    <a:lnTo>
                      <a:pt x="2" y="65"/>
                    </a:lnTo>
                    <a:lnTo>
                      <a:pt x="0" y="79"/>
                    </a:lnTo>
                    <a:lnTo>
                      <a:pt x="0" y="79"/>
                    </a:lnTo>
                    <a:lnTo>
                      <a:pt x="2" y="95"/>
                    </a:lnTo>
                    <a:lnTo>
                      <a:pt x="7" y="111"/>
                    </a:lnTo>
                    <a:lnTo>
                      <a:pt x="14" y="124"/>
                    </a:lnTo>
                    <a:lnTo>
                      <a:pt x="23" y="136"/>
                    </a:lnTo>
                    <a:lnTo>
                      <a:pt x="36" y="145"/>
                    </a:lnTo>
                    <a:lnTo>
                      <a:pt x="48" y="152"/>
                    </a:lnTo>
                    <a:lnTo>
                      <a:pt x="64" y="158"/>
                    </a:lnTo>
                    <a:lnTo>
                      <a:pt x="80" y="159"/>
                    </a:lnTo>
                    <a:lnTo>
                      <a:pt x="80" y="159"/>
                    </a:lnTo>
                    <a:lnTo>
                      <a:pt x="96" y="158"/>
                    </a:lnTo>
                    <a:lnTo>
                      <a:pt x="111" y="152"/>
                    </a:lnTo>
                    <a:lnTo>
                      <a:pt x="123" y="145"/>
                    </a:lnTo>
                    <a:lnTo>
                      <a:pt x="136" y="136"/>
                    </a:lnTo>
                    <a:lnTo>
                      <a:pt x="145" y="124"/>
                    </a:lnTo>
                    <a:lnTo>
                      <a:pt x="152" y="111"/>
                    </a:lnTo>
                    <a:lnTo>
                      <a:pt x="157" y="95"/>
                    </a:lnTo>
                    <a:lnTo>
                      <a:pt x="159" y="79"/>
                    </a:lnTo>
                    <a:lnTo>
                      <a:pt x="159" y="79"/>
                    </a:lnTo>
                    <a:lnTo>
                      <a:pt x="157" y="65"/>
                    </a:lnTo>
                    <a:lnTo>
                      <a:pt x="152" y="49"/>
                    </a:lnTo>
                    <a:lnTo>
                      <a:pt x="145" y="36"/>
                    </a:lnTo>
                    <a:lnTo>
                      <a:pt x="136" y="24"/>
                    </a:lnTo>
                    <a:lnTo>
                      <a:pt x="123" y="15"/>
                    </a:lnTo>
                    <a:lnTo>
                      <a:pt x="111" y="7"/>
                    </a:lnTo>
                    <a:lnTo>
                      <a:pt x="96" y="2"/>
                    </a:lnTo>
                    <a:lnTo>
                      <a:pt x="80" y="0"/>
                    </a:lnTo>
                    <a:lnTo>
                      <a:pt x="80" y="0"/>
                    </a:lnTo>
                    <a:close/>
                    <a:moveTo>
                      <a:pt x="80" y="149"/>
                    </a:moveTo>
                    <a:lnTo>
                      <a:pt x="80" y="149"/>
                    </a:lnTo>
                    <a:lnTo>
                      <a:pt x="66" y="147"/>
                    </a:lnTo>
                    <a:lnTo>
                      <a:pt x="54" y="143"/>
                    </a:lnTo>
                    <a:lnTo>
                      <a:pt x="41" y="136"/>
                    </a:lnTo>
                    <a:lnTo>
                      <a:pt x="32" y="127"/>
                    </a:lnTo>
                    <a:lnTo>
                      <a:pt x="23" y="118"/>
                    </a:lnTo>
                    <a:lnTo>
                      <a:pt x="18" y="106"/>
                    </a:lnTo>
                    <a:lnTo>
                      <a:pt x="12" y="93"/>
                    </a:lnTo>
                    <a:lnTo>
                      <a:pt x="12" y="79"/>
                    </a:lnTo>
                    <a:lnTo>
                      <a:pt x="12" y="79"/>
                    </a:lnTo>
                    <a:lnTo>
                      <a:pt x="12" y="66"/>
                    </a:lnTo>
                    <a:lnTo>
                      <a:pt x="18" y="54"/>
                    </a:lnTo>
                    <a:lnTo>
                      <a:pt x="23" y="41"/>
                    </a:lnTo>
                    <a:lnTo>
                      <a:pt x="32" y="31"/>
                    </a:lnTo>
                    <a:lnTo>
                      <a:pt x="41" y="24"/>
                    </a:lnTo>
                    <a:lnTo>
                      <a:pt x="54" y="16"/>
                    </a:lnTo>
                    <a:lnTo>
                      <a:pt x="66" y="13"/>
                    </a:lnTo>
                    <a:lnTo>
                      <a:pt x="80" y="11"/>
                    </a:lnTo>
                    <a:lnTo>
                      <a:pt x="80" y="11"/>
                    </a:lnTo>
                    <a:lnTo>
                      <a:pt x="93" y="13"/>
                    </a:lnTo>
                    <a:lnTo>
                      <a:pt x="107" y="16"/>
                    </a:lnTo>
                    <a:lnTo>
                      <a:pt x="118" y="24"/>
                    </a:lnTo>
                    <a:lnTo>
                      <a:pt x="129" y="31"/>
                    </a:lnTo>
                    <a:lnTo>
                      <a:pt x="136" y="41"/>
                    </a:lnTo>
                    <a:lnTo>
                      <a:pt x="143" y="54"/>
                    </a:lnTo>
                    <a:lnTo>
                      <a:pt x="146" y="66"/>
                    </a:lnTo>
                    <a:lnTo>
                      <a:pt x="148" y="79"/>
                    </a:lnTo>
                    <a:lnTo>
                      <a:pt x="148" y="79"/>
                    </a:lnTo>
                    <a:lnTo>
                      <a:pt x="146" y="93"/>
                    </a:lnTo>
                    <a:lnTo>
                      <a:pt x="143" y="106"/>
                    </a:lnTo>
                    <a:lnTo>
                      <a:pt x="136" y="118"/>
                    </a:lnTo>
                    <a:lnTo>
                      <a:pt x="129" y="127"/>
                    </a:lnTo>
                    <a:lnTo>
                      <a:pt x="118" y="136"/>
                    </a:lnTo>
                    <a:lnTo>
                      <a:pt x="107" y="143"/>
                    </a:lnTo>
                    <a:lnTo>
                      <a:pt x="93" y="147"/>
                    </a:lnTo>
                    <a:lnTo>
                      <a:pt x="80" y="149"/>
                    </a:lnTo>
                    <a:lnTo>
                      <a:pt x="80" y="14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5" name="Freeform 166"/>
              <p:cNvSpPr>
                <a:spLocks noEditPoints="1"/>
              </p:cNvSpPr>
              <p:nvPr/>
            </p:nvSpPr>
            <p:spPr bwMode="auto">
              <a:xfrm>
                <a:off x="7476923" y="5462722"/>
                <a:ext cx="241357" cy="241357"/>
              </a:xfrm>
              <a:custGeom>
                <a:avLst/>
                <a:gdLst>
                  <a:gd name="T0" fmla="*/ 51 w 103"/>
                  <a:gd name="T1" fmla="*/ 0 h 104"/>
                  <a:gd name="T2" fmla="*/ 30 w 103"/>
                  <a:gd name="T3" fmla="*/ 5 h 104"/>
                  <a:gd name="T4" fmla="*/ 14 w 103"/>
                  <a:gd name="T5" fmla="*/ 16 h 104"/>
                  <a:gd name="T6" fmla="*/ 3 w 103"/>
                  <a:gd name="T7" fmla="*/ 32 h 104"/>
                  <a:gd name="T8" fmla="*/ 0 w 103"/>
                  <a:gd name="T9" fmla="*/ 52 h 104"/>
                  <a:gd name="T10" fmla="*/ 0 w 103"/>
                  <a:gd name="T11" fmla="*/ 63 h 104"/>
                  <a:gd name="T12" fmla="*/ 8 w 103"/>
                  <a:gd name="T13" fmla="*/ 82 h 104"/>
                  <a:gd name="T14" fmla="*/ 21 w 103"/>
                  <a:gd name="T15" fmla="*/ 97 h 104"/>
                  <a:gd name="T16" fmla="*/ 41 w 103"/>
                  <a:gd name="T17" fmla="*/ 104 h 104"/>
                  <a:gd name="T18" fmla="*/ 51 w 103"/>
                  <a:gd name="T19" fmla="*/ 104 h 104"/>
                  <a:gd name="T20" fmla="*/ 71 w 103"/>
                  <a:gd name="T21" fmla="*/ 100 h 104"/>
                  <a:gd name="T22" fmla="*/ 87 w 103"/>
                  <a:gd name="T23" fmla="*/ 90 h 104"/>
                  <a:gd name="T24" fmla="*/ 98 w 103"/>
                  <a:gd name="T25" fmla="*/ 73 h 104"/>
                  <a:gd name="T26" fmla="*/ 103 w 103"/>
                  <a:gd name="T27" fmla="*/ 52 h 104"/>
                  <a:gd name="T28" fmla="*/ 101 w 103"/>
                  <a:gd name="T29" fmla="*/ 43 h 104"/>
                  <a:gd name="T30" fmla="*/ 94 w 103"/>
                  <a:gd name="T31" fmla="*/ 23 h 104"/>
                  <a:gd name="T32" fmla="*/ 80 w 103"/>
                  <a:gd name="T33" fmla="*/ 9 h 104"/>
                  <a:gd name="T34" fmla="*/ 62 w 103"/>
                  <a:gd name="T35" fmla="*/ 2 h 104"/>
                  <a:gd name="T36" fmla="*/ 51 w 103"/>
                  <a:gd name="T37" fmla="*/ 0 h 104"/>
                  <a:gd name="T38" fmla="*/ 51 w 103"/>
                  <a:gd name="T39" fmla="*/ 98 h 104"/>
                  <a:gd name="T40" fmla="*/ 33 w 103"/>
                  <a:gd name="T41" fmla="*/ 95 h 104"/>
                  <a:gd name="T42" fmla="*/ 19 w 103"/>
                  <a:gd name="T43" fmla="*/ 84 h 104"/>
                  <a:gd name="T44" fmla="*/ 10 w 103"/>
                  <a:gd name="T45" fmla="*/ 70 h 104"/>
                  <a:gd name="T46" fmla="*/ 7 w 103"/>
                  <a:gd name="T47" fmla="*/ 52 h 104"/>
                  <a:gd name="T48" fmla="*/ 7 w 103"/>
                  <a:gd name="T49" fmla="*/ 43 h 104"/>
                  <a:gd name="T50" fmla="*/ 14 w 103"/>
                  <a:gd name="T51" fmla="*/ 27 h 104"/>
                  <a:gd name="T52" fmla="*/ 26 w 103"/>
                  <a:gd name="T53" fmla="*/ 16 h 104"/>
                  <a:gd name="T54" fmla="*/ 42 w 103"/>
                  <a:gd name="T55" fmla="*/ 9 h 104"/>
                  <a:gd name="T56" fmla="*/ 51 w 103"/>
                  <a:gd name="T57" fmla="*/ 7 h 104"/>
                  <a:gd name="T58" fmla="*/ 67 w 103"/>
                  <a:gd name="T59" fmla="*/ 11 h 104"/>
                  <a:gd name="T60" fmla="*/ 82 w 103"/>
                  <a:gd name="T61" fmla="*/ 22 h 104"/>
                  <a:gd name="T62" fmla="*/ 92 w 103"/>
                  <a:gd name="T63" fmla="*/ 36 h 104"/>
                  <a:gd name="T64" fmla="*/ 96 w 103"/>
                  <a:gd name="T65" fmla="*/ 52 h 104"/>
                  <a:gd name="T66" fmla="*/ 94 w 103"/>
                  <a:gd name="T67" fmla="*/ 61 h 104"/>
                  <a:gd name="T68" fmla="*/ 89 w 103"/>
                  <a:gd name="T69" fmla="*/ 77 h 104"/>
                  <a:gd name="T70" fmla="*/ 76 w 103"/>
                  <a:gd name="T71" fmla="*/ 90 h 104"/>
                  <a:gd name="T72" fmla="*/ 60 w 103"/>
                  <a:gd name="T73" fmla="*/ 97 h 104"/>
                  <a:gd name="T74" fmla="*/ 51 w 103"/>
                  <a:gd name="T75" fmla="*/ 98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3" h="104">
                    <a:moveTo>
                      <a:pt x="51" y="0"/>
                    </a:moveTo>
                    <a:lnTo>
                      <a:pt x="51" y="0"/>
                    </a:lnTo>
                    <a:lnTo>
                      <a:pt x="41" y="2"/>
                    </a:lnTo>
                    <a:lnTo>
                      <a:pt x="30" y="5"/>
                    </a:lnTo>
                    <a:lnTo>
                      <a:pt x="21" y="9"/>
                    </a:lnTo>
                    <a:lnTo>
                      <a:pt x="14" y="16"/>
                    </a:lnTo>
                    <a:lnTo>
                      <a:pt x="8" y="23"/>
                    </a:lnTo>
                    <a:lnTo>
                      <a:pt x="3" y="32"/>
                    </a:lnTo>
                    <a:lnTo>
                      <a:pt x="0" y="43"/>
                    </a:lnTo>
                    <a:lnTo>
                      <a:pt x="0" y="52"/>
                    </a:lnTo>
                    <a:lnTo>
                      <a:pt x="0" y="52"/>
                    </a:lnTo>
                    <a:lnTo>
                      <a:pt x="0" y="63"/>
                    </a:lnTo>
                    <a:lnTo>
                      <a:pt x="3" y="73"/>
                    </a:lnTo>
                    <a:lnTo>
                      <a:pt x="8" y="82"/>
                    </a:lnTo>
                    <a:lnTo>
                      <a:pt x="14" y="90"/>
                    </a:lnTo>
                    <a:lnTo>
                      <a:pt x="21" y="97"/>
                    </a:lnTo>
                    <a:lnTo>
                      <a:pt x="30" y="100"/>
                    </a:lnTo>
                    <a:lnTo>
                      <a:pt x="41" y="104"/>
                    </a:lnTo>
                    <a:lnTo>
                      <a:pt x="51" y="104"/>
                    </a:lnTo>
                    <a:lnTo>
                      <a:pt x="51" y="104"/>
                    </a:lnTo>
                    <a:lnTo>
                      <a:pt x="62" y="104"/>
                    </a:lnTo>
                    <a:lnTo>
                      <a:pt x="71" y="100"/>
                    </a:lnTo>
                    <a:lnTo>
                      <a:pt x="80" y="97"/>
                    </a:lnTo>
                    <a:lnTo>
                      <a:pt x="87" y="90"/>
                    </a:lnTo>
                    <a:lnTo>
                      <a:pt x="94" y="82"/>
                    </a:lnTo>
                    <a:lnTo>
                      <a:pt x="98" y="73"/>
                    </a:lnTo>
                    <a:lnTo>
                      <a:pt x="101" y="63"/>
                    </a:lnTo>
                    <a:lnTo>
                      <a:pt x="103" y="52"/>
                    </a:lnTo>
                    <a:lnTo>
                      <a:pt x="103" y="52"/>
                    </a:lnTo>
                    <a:lnTo>
                      <a:pt x="101" y="43"/>
                    </a:lnTo>
                    <a:lnTo>
                      <a:pt x="98" y="32"/>
                    </a:lnTo>
                    <a:lnTo>
                      <a:pt x="94" y="23"/>
                    </a:lnTo>
                    <a:lnTo>
                      <a:pt x="87" y="16"/>
                    </a:lnTo>
                    <a:lnTo>
                      <a:pt x="80" y="9"/>
                    </a:lnTo>
                    <a:lnTo>
                      <a:pt x="71" y="5"/>
                    </a:lnTo>
                    <a:lnTo>
                      <a:pt x="62" y="2"/>
                    </a:lnTo>
                    <a:lnTo>
                      <a:pt x="51" y="0"/>
                    </a:lnTo>
                    <a:lnTo>
                      <a:pt x="51" y="0"/>
                    </a:lnTo>
                    <a:close/>
                    <a:moveTo>
                      <a:pt x="51" y="98"/>
                    </a:moveTo>
                    <a:lnTo>
                      <a:pt x="51" y="98"/>
                    </a:lnTo>
                    <a:lnTo>
                      <a:pt x="42" y="97"/>
                    </a:lnTo>
                    <a:lnTo>
                      <a:pt x="33" y="95"/>
                    </a:lnTo>
                    <a:lnTo>
                      <a:pt x="26" y="90"/>
                    </a:lnTo>
                    <a:lnTo>
                      <a:pt x="19" y="84"/>
                    </a:lnTo>
                    <a:lnTo>
                      <a:pt x="14" y="77"/>
                    </a:lnTo>
                    <a:lnTo>
                      <a:pt x="10" y="70"/>
                    </a:lnTo>
                    <a:lnTo>
                      <a:pt x="7" y="61"/>
                    </a:lnTo>
                    <a:lnTo>
                      <a:pt x="7" y="52"/>
                    </a:lnTo>
                    <a:lnTo>
                      <a:pt x="7" y="52"/>
                    </a:lnTo>
                    <a:lnTo>
                      <a:pt x="7" y="43"/>
                    </a:lnTo>
                    <a:lnTo>
                      <a:pt x="10" y="36"/>
                    </a:lnTo>
                    <a:lnTo>
                      <a:pt x="14" y="27"/>
                    </a:lnTo>
                    <a:lnTo>
                      <a:pt x="19" y="22"/>
                    </a:lnTo>
                    <a:lnTo>
                      <a:pt x="26" y="16"/>
                    </a:lnTo>
                    <a:lnTo>
                      <a:pt x="33" y="11"/>
                    </a:lnTo>
                    <a:lnTo>
                      <a:pt x="42" y="9"/>
                    </a:lnTo>
                    <a:lnTo>
                      <a:pt x="51" y="7"/>
                    </a:lnTo>
                    <a:lnTo>
                      <a:pt x="51" y="7"/>
                    </a:lnTo>
                    <a:lnTo>
                      <a:pt x="60" y="9"/>
                    </a:lnTo>
                    <a:lnTo>
                      <a:pt x="67" y="11"/>
                    </a:lnTo>
                    <a:lnTo>
                      <a:pt x="76" y="16"/>
                    </a:lnTo>
                    <a:lnTo>
                      <a:pt x="82" y="22"/>
                    </a:lnTo>
                    <a:lnTo>
                      <a:pt x="89" y="27"/>
                    </a:lnTo>
                    <a:lnTo>
                      <a:pt x="92" y="36"/>
                    </a:lnTo>
                    <a:lnTo>
                      <a:pt x="94" y="43"/>
                    </a:lnTo>
                    <a:lnTo>
                      <a:pt x="96" y="52"/>
                    </a:lnTo>
                    <a:lnTo>
                      <a:pt x="96" y="52"/>
                    </a:lnTo>
                    <a:lnTo>
                      <a:pt x="94" y="61"/>
                    </a:lnTo>
                    <a:lnTo>
                      <a:pt x="92" y="70"/>
                    </a:lnTo>
                    <a:lnTo>
                      <a:pt x="89" y="77"/>
                    </a:lnTo>
                    <a:lnTo>
                      <a:pt x="82" y="84"/>
                    </a:lnTo>
                    <a:lnTo>
                      <a:pt x="76" y="90"/>
                    </a:lnTo>
                    <a:lnTo>
                      <a:pt x="67" y="95"/>
                    </a:lnTo>
                    <a:lnTo>
                      <a:pt x="60" y="97"/>
                    </a:lnTo>
                    <a:lnTo>
                      <a:pt x="51" y="98"/>
                    </a:lnTo>
                    <a:lnTo>
                      <a:pt x="51" y="9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6" name="Freeform 167"/>
              <p:cNvSpPr>
                <a:spLocks/>
              </p:cNvSpPr>
              <p:nvPr/>
            </p:nvSpPr>
            <p:spPr bwMode="auto">
              <a:xfrm>
                <a:off x="7541904" y="5527703"/>
                <a:ext cx="106755" cy="111396"/>
              </a:xfrm>
              <a:custGeom>
                <a:avLst/>
                <a:gdLst>
                  <a:gd name="T0" fmla="*/ 23 w 47"/>
                  <a:gd name="T1" fmla="*/ 0 h 46"/>
                  <a:gd name="T2" fmla="*/ 23 w 47"/>
                  <a:gd name="T3" fmla="*/ 0 h 46"/>
                  <a:gd name="T4" fmla="*/ 14 w 47"/>
                  <a:gd name="T5" fmla="*/ 2 h 46"/>
                  <a:gd name="T6" fmla="*/ 5 w 47"/>
                  <a:gd name="T7" fmla="*/ 7 h 46"/>
                  <a:gd name="T8" fmla="*/ 2 w 47"/>
                  <a:gd name="T9" fmla="*/ 14 h 46"/>
                  <a:gd name="T10" fmla="*/ 0 w 47"/>
                  <a:gd name="T11" fmla="*/ 23 h 46"/>
                  <a:gd name="T12" fmla="*/ 0 w 47"/>
                  <a:gd name="T13" fmla="*/ 23 h 46"/>
                  <a:gd name="T14" fmla="*/ 2 w 47"/>
                  <a:gd name="T15" fmla="*/ 34 h 46"/>
                  <a:gd name="T16" fmla="*/ 5 w 47"/>
                  <a:gd name="T17" fmla="*/ 41 h 46"/>
                  <a:gd name="T18" fmla="*/ 14 w 47"/>
                  <a:gd name="T19" fmla="*/ 44 h 46"/>
                  <a:gd name="T20" fmla="*/ 23 w 47"/>
                  <a:gd name="T21" fmla="*/ 46 h 46"/>
                  <a:gd name="T22" fmla="*/ 23 w 47"/>
                  <a:gd name="T23" fmla="*/ 46 h 46"/>
                  <a:gd name="T24" fmla="*/ 32 w 47"/>
                  <a:gd name="T25" fmla="*/ 44 h 46"/>
                  <a:gd name="T26" fmla="*/ 39 w 47"/>
                  <a:gd name="T27" fmla="*/ 41 h 46"/>
                  <a:gd name="T28" fmla="*/ 45 w 47"/>
                  <a:gd name="T29" fmla="*/ 34 h 46"/>
                  <a:gd name="T30" fmla="*/ 47 w 47"/>
                  <a:gd name="T31" fmla="*/ 23 h 46"/>
                  <a:gd name="T32" fmla="*/ 47 w 47"/>
                  <a:gd name="T33" fmla="*/ 23 h 46"/>
                  <a:gd name="T34" fmla="*/ 45 w 47"/>
                  <a:gd name="T35" fmla="*/ 14 h 46"/>
                  <a:gd name="T36" fmla="*/ 39 w 47"/>
                  <a:gd name="T37" fmla="*/ 7 h 46"/>
                  <a:gd name="T38" fmla="*/ 32 w 47"/>
                  <a:gd name="T39" fmla="*/ 2 h 46"/>
                  <a:gd name="T40" fmla="*/ 23 w 47"/>
                  <a:gd name="T41" fmla="*/ 0 h 46"/>
                  <a:gd name="T42" fmla="*/ 23 w 47"/>
                  <a:gd name="T43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7" h="46">
                    <a:moveTo>
                      <a:pt x="23" y="0"/>
                    </a:moveTo>
                    <a:lnTo>
                      <a:pt x="23" y="0"/>
                    </a:lnTo>
                    <a:lnTo>
                      <a:pt x="14" y="2"/>
                    </a:lnTo>
                    <a:lnTo>
                      <a:pt x="5" y="7"/>
                    </a:lnTo>
                    <a:lnTo>
                      <a:pt x="2" y="14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2" y="34"/>
                    </a:lnTo>
                    <a:lnTo>
                      <a:pt x="5" y="41"/>
                    </a:lnTo>
                    <a:lnTo>
                      <a:pt x="14" y="44"/>
                    </a:lnTo>
                    <a:lnTo>
                      <a:pt x="23" y="46"/>
                    </a:lnTo>
                    <a:lnTo>
                      <a:pt x="23" y="46"/>
                    </a:lnTo>
                    <a:lnTo>
                      <a:pt x="32" y="44"/>
                    </a:lnTo>
                    <a:lnTo>
                      <a:pt x="39" y="41"/>
                    </a:lnTo>
                    <a:lnTo>
                      <a:pt x="45" y="34"/>
                    </a:lnTo>
                    <a:lnTo>
                      <a:pt x="47" y="23"/>
                    </a:lnTo>
                    <a:lnTo>
                      <a:pt x="47" y="23"/>
                    </a:lnTo>
                    <a:lnTo>
                      <a:pt x="45" y="14"/>
                    </a:lnTo>
                    <a:lnTo>
                      <a:pt x="39" y="7"/>
                    </a:lnTo>
                    <a:lnTo>
                      <a:pt x="32" y="2"/>
                    </a:lnTo>
                    <a:lnTo>
                      <a:pt x="23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pic>
        <p:nvPicPr>
          <p:cNvPr id="60" name="그림 5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501" y="332655"/>
            <a:ext cx="662858" cy="523309"/>
          </a:xfrm>
          <a:prstGeom prst="rect">
            <a:avLst/>
          </a:prstGeom>
        </p:spPr>
      </p:pic>
      <p:sp>
        <p:nvSpPr>
          <p:cNvPr id="63" name="제목 1"/>
          <p:cNvSpPr>
            <a:spLocks noGrp="1"/>
          </p:cNvSpPr>
          <p:nvPr>
            <p:ph type="title"/>
          </p:nvPr>
        </p:nvSpPr>
        <p:spPr>
          <a:xfrm>
            <a:off x="808517" y="332655"/>
            <a:ext cx="10574967" cy="916731"/>
          </a:xfrm>
        </p:spPr>
        <p:txBody>
          <a:bodyPr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Feasibility Analysis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999642" y="3220932"/>
            <a:ext cx="2125643" cy="1944217"/>
          </a:xfrm>
          <a:prstGeom prst="rect">
            <a:avLst/>
          </a:prstGeom>
          <a:solidFill>
            <a:schemeClr val="bg1"/>
          </a:solidFill>
          <a:ln>
            <a:solidFill>
              <a:srgbClr val="8EC2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943" y="3816840"/>
            <a:ext cx="953039" cy="752400"/>
          </a:xfrm>
          <a:prstGeom prst="rect">
            <a:avLst/>
          </a:prstGeom>
        </p:spPr>
      </p:pic>
      <p:sp>
        <p:nvSpPr>
          <p:cNvPr id="62" name="직사각형 6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FCE3E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nkSans" panose="0200060302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98236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129</Words>
  <Application>Microsoft Office PowerPoint</Application>
  <PresentationFormat>와이드스크린</PresentationFormat>
  <Paragraphs>35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Poppins Medium</vt:lpstr>
      <vt:lpstr>Arial</vt:lpstr>
      <vt:lpstr>MankSans</vt:lpstr>
      <vt:lpstr>나눔바른고딕</vt:lpstr>
      <vt:lpstr>맑은 고딕</vt:lpstr>
      <vt:lpstr>Office 테마</vt:lpstr>
      <vt:lpstr>Feasibility Analysis</vt:lpstr>
      <vt:lpstr>Feasibility 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Model</dc:title>
  <dc:creator>AFFINITY7</dc:creator>
  <cp:lastModifiedBy>AFFINITY7</cp:lastModifiedBy>
  <cp:revision>11</cp:revision>
  <dcterms:created xsi:type="dcterms:W3CDTF">2021-01-14T08:04:24Z</dcterms:created>
  <dcterms:modified xsi:type="dcterms:W3CDTF">2021-01-14T09:38:08Z</dcterms:modified>
</cp:coreProperties>
</file>