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1" r:id="rId4"/>
    <p:sldId id="265" r:id="rId5"/>
    <p:sldId id="263" r:id="rId6"/>
    <p:sldId id="259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6" autoAdjust="0"/>
    <p:restoredTop sz="94660"/>
  </p:normalViewPr>
  <p:slideViewPr>
    <p:cSldViewPr snapToGrid="0">
      <p:cViewPr>
        <p:scale>
          <a:sx n="75" d="100"/>
          <a:sy n="75" d="100"/>
        </p:scale>
        <p:origin x="6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4965" y="95429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주간업무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100" dirty="0" err="1"/>
              <a:t>이현섭</a:t>
            </a:r>
            <a:r>
              <a:rPr lang="ko-KR" altLang="en-US" sz="1100" dirty="0"/>
              <a:t> 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EEE62A-258F-46DF-A7ED-684AF4088D60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50197-F50B-45F7-9487-6D9AEF095E12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50197-F50B-45F7-9487-6D9AEF095E12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김혁 책임연구원</a:t>
            </a:r>
          </a:p>
        </p:txBody>
      </p:sp>
    </p:spTree>
    <p:extLst>
      <p:ext uri="{BB962C8B-B14F-4D97-AF65-F5344CB8AC3E}">
        <p14:creationId xmlns:p14="http://schemas.microsoft.com/office/powerpoint/2010/main" val="176105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주요사항 </a:t>
            </a:r>
            <a:r>
              <a:rPr lang="ko-KR" altLang="en-US" sz="1200" dirty="0" err="1"/>
              <a:t>주간업무</a:t>
            </a:r>
            <a:r>
              <a:rPr lang="ko-KR" altLang="en-US" sz="1200" dirty="0"/>
              <a:t> 계획 및 실행 현황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549543" y="12367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개인별 진행상황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입력해주세요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입력해주세요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입력해주세요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입력해주세요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입력해주세요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7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7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126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김 혁</cp:lastModifiedBy>
  <cp:revision>30</cp:revision>
  <dcterms:created xsi:type="dcterms:W3CDTF">2020-12-02T05:04:32Z</dcterms:created>
  <dcterms:modified xsi:type="dcterms:W3CDTF">2020-12-14T14:29:11Z</dcterms:modified>
</cp:coreProperties>
</file>