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5" r:id="rId5"/>
    <p:sldId id="263" r:id="rId6"/>
    <p:sldId id="25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강조가 필요한 문장에 색을 적용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중  강조가  필요한  부분에  색을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09309" y="3604056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04739" y="3583458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  크기  조정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 부분의  글자  크기  및  행간을 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및  패드  사이즈에서  더  크게  보일  수  있도록  수정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213655" y="3604056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17323" y="3583458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행간  조정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문단 별  줄 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바꿈시의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행간을  사업분야 부분  전체에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09309" y="3476368"/>
            <a:ext cx="1768407" cy="21044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21215" y="3402227"/>
            <a:ext cx="1768407" cy="21579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7EEE62A-258F-46DF-A7ED-684AF4088D60}"/>
              </a:ext>
            </a:extLst>
          </p:cNvPr>
          <p:cNvSpPr/>
          <p:nvPr/>
        </p:nvSpPr>
        <p:spPr>
          <a:xfrm>
            <a:off x="765133" y="1387604"/>
            <a:ext cx="7426367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6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정량화 주임</a:t>
            </a:r>
          </a:p>
        </p:txBody>
      </p:sp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김혁 책임연구원</a:t>
            </a:r>
          </a:p>
        </p:txBody>
      </p:sp>
    </p:spTree>
    <p:extLst>
      <p:ext uri="{BB962C8B-B14F-4D97-AF65-F5344CB8AC3E}">
        <p14:creationId xmlns:p14="http://schemas.microsoft.com/office/powerpoint/2010/main" val="17610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홈페이지 수정 작업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도표 묶음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변경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강조가 필요한 문장에 색을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 크기  조정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행간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묶음 제목 변경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시장의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에서 부동산 시장의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8" y="3123849"/>
            <a:ext cx="5029200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3461846" y="3489580"/>
            <a:ext cx="335795" cy="1350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65514" y="3468982"/>
            <a:ext cx="335795" cy="1350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6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1690436"/>
            <a:ext cx="9963672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65557" y="2333001"/>
            <a:ext cx="436605" cy="38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1690436"/>
            <a:ext cx="9963672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5557" y="2333001"/>
            <a:ext cx="436605" cy="38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378</Words>
  <Application>Microsoft Office PowerPoint</Application>
  <PresentationFormat>사용자 지정</PresentationFormat>
  <Paragraphs>61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이현섭</cp:lastModifiedBy>
  <cp:revision>46</cp:revision>
  <dcterms:created xsi:type="dcterms:W3CDTF">2020-12-02T05:04:32Z</dcterms:created>
  <dcterms:modified xsi:type="dcterms:W3CDTF">2020-12-17T05:53:19Z</dcterms:modified>
</cp:coreProperties>
</file>