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4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08517" y="332655"/>
            <a:ext cx="10574967" cy="91673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1" name="텍스트 개체 틀 40"/>
          <p:cNvSpPr>
            <a:spLocks noGrp="1"/>
          </p:cNvSpPr>
          <p:nvPr>
            <p:ph type="body" sz="quarter" idx="10"/>
          </p:nvPr>
        </p:nvSpPr>
        <p:spPr>
          <a:xfrm>
            <a:off x="808038" y="1249387"/>
            <a:ext cx="10575925" cy="3794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1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2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9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1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1F2-7B59-4272-B359-8AD0F2B26BD4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2712-3D1C-4511-9521-E8504EB9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sp>
        <p:nvSpPr>
          <p:cNvPr id="41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Company Introduction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4"/>
          <p:cNvSpPr txBox="1">
            <a:spLocks/>
          </p:cNvSpPr>
          <p:nvPr/>
        </p:nvSpPr>
        <p:spPr>
          <a:xfrm>
            <a:off x="231973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 err="1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픽스어빌리티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주식회사</a:t>
            </a:r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(FIXABILITY.CO.LTD)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8" t="17185" r="9640" b="47343"/>
          <a:stretch/>
        </p:blipFill>
        <p:spPr>
          <a:xfrm>
            <a:off x="983432" y="2746332"/>
            <a:ext cx="10195284" cy="40025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7448" y="2852936"/>
            <a:ext cx="4256898" cy="3600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914858"/>
            <a:ext cx="4232217" cy="334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8483" y="6361583"/>
            <a:ext cx="14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sz="1400" b="1" dirty="0" err="1" smtClean="0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ixability</a:t>
            </a:r>
            <a:r>
              <a:rPr lang="en-US" altLang="ko-KR" sz="1400" b="1" dirty="0" smtClean="0">
                <a:solidFill>
                  <a:srgbClr val="5D5A5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 .,ltd</a:t>
            </a:r>
            <a:endParaRPr lang="ko-KR" altLang="en-US" sz="1400" b="1" dirty="0">
              <a:solidFill>
                <a:srgbClr val="5D5A5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972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10910" y="1636269"/>
            <a:ext cx="11953328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21583" y="1977318"/>
            <a:ext cx="0" cy="425976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9336" y="1628800"/>
            <a:ext cx="11953328" cy="1080120"/>
          </a:xfrm>
          <a:prstGeom prst="rect">
            <a:avLst/>
          </a:prstGeom>
          <a:solidFill>
            <a:srgbClr val="B48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9115" y="2912924"/>
            <a:ext cx="68421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다홍색은 행운</a:t>
            </a:r>
            <a:r>
              <a:rPr lang="en-US" altLang="ko-KR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</a:t>
            </a:r>
            <a:r>
              <a:rPr lang="en-US" altLang="ko-KR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 </a:t>
            </a:r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뜻으로 예로부터 </a:t>
            </a:r>
            <a:r>
              <a:rPr lang="ko-KR" altLang="en-US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귀한 </a:t>
            </a:r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색상으로 알려져 왔으며</a:t>
            </a:r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 </a:t>
            </a:r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건너에서 들어온 붉고 아름다운 비단이라는 뜻도 가지고 있습니다</a:t>
            </a:r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테크놀로지의 기술적 색상을 바탕으로 하며 기술적 교감을 통해 부동산의 연결 통로가 되는 다리를 뜻합니다</a:t>
            </a:r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 smtClean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흰색은 맑고 깨끗한 이미지의 상징으로 백의의 천사와 같다는 말처럼 깨끗한 기업으로의 성장을 내포하고 있습니다</a:t>
            </a:r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 smtClean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이와 같은 부동산 플랫폼이라면 </a:t>
            </a:r>
            <a:r>
              <a:rPr lang="ko-KR" altLang="en-US" sz="1400" dirty="0" err="1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원픽을</a:t>
            </a:r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고정하여 사용할 수 있도록 부동산 전자 계약 플랫폼을 </a:t>
            </a:r>
            <a:endParaRPr lang="en-US" altLang="ko-KR" sz="1400" dirty="0" smtClean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깨끗한 기업에서의 기술력과 함께 행운의 에너지를 나누도록 한다는 큰 의미를 부여한 브랜드 입니다</a:t>
            </a:r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86086" y="5949584"/>
            <a:ext cx="305802" cy="305802"/>
          </a:xfrm>
          <a:prstGeom prst="rect">
            <a:avLst/>
          </a:prstGeom>
          <a:solidFill>
            <a:srgbClr val="E43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2595" y="5936724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#F23920</a:t>
            </a:r>
            <a:endParaRPr lang="ko-KR" altLang="en-US" sz="140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31973" y="307110"/>
            <a:ext cx="5720011" cy="9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tx1"/>
                </a:solidFill>
                <a:effectLst/>
                <a:latin typeface="MankSans" panose="02000603020000020003" pitchFamily="2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 Of The Company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개체 틀 4"/>
          <p:cNvSpPr txBox="1">
            <a:spLocks/>
          </p:cNvSpPr>
          <p:nvPr/>
        </p:nvSpPr>
        <p:spPr>
          <a:xfrm>
            <a:off x="303981" y="1052736"/>
            <a:ext cx="4279851" cy="37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en-US" sz="1600" kern="1200" baseline="0" dirty="0">
                <a:solidFill>
                  <a:schemeClr val="bg1">
                    <a:lumMod val="50000"/>
                  </a:schemeClr>
                </a:solidFill>
                <a:latin typeface="MankSans" panose="02000603020000020003" pitchFamily="2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디자인</a:t>
            </a:r>
            <a:r>
              <a:rPr lang="en-US" altLang="ko-KR" dirty="0" smtClean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2707" y="5929307"/>
            <a:ext cx="305802" cy="3058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9216" y="5929307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#FFFFFF</a:t>
            </a:r>
            <a:endParaRPr lang="ko-KR" altLang="en-US" sz="1400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15480" y="196880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사 소 </a:t>
            </a:r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" y="1800774"/>
            <a:ext cx="736172" cy="7361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71464" y="59522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픽</a:t>
            </a:r>
            <a:r>
              <a:rPr lang="en-US" altLang="ko-KR" dirty="0" smtClean="0">
                <a:solidFill>
                  <a:srgbClr val="5B6A7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(One Pick)</a:t>
            </a:r>
            <a:endParaRPr lang="ko-KR" altLang="en-US" dirty="0">
              <a:solidFill>
                <a:srgbClr val="5B6A7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70831" y="281043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B486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설명</a:t>
            </a:r>
            <a:endParaRPr lang="en-US" altLang="ko-KR" b="1" dirty="0">
              <a:solidFill>
                <a:srgbClr val="B486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60929" y="3252366"/>
            <a:ext cx="148146" cy="134678"/>
          </a:xfrm>
          <a:prstGeom prst="rect">
            <a:avLst/>
          </a:prstGeom>
          <a:solidFill>
            <a:srgbClr val="E43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61885" y="4532889"/>
            <a:ext cx="147190" cy="1471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247" y="1968805"/>
            <a:ext cx="499346" cy="49934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01" y="332655"/>
            <a:ext cx="662858" cy="52330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4" y="2849636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125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MankSans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AFFINITY05</cp:lastModifiedBy>
  <cp:revision>16</cp:revision>
  <dcterms:created xsi:type="dcterms:W3CDTF">2020-11-23T09:29:43Z</dcterms:created>
  <dcterms:modified xsi:type="dcterms:W3CDTF">2021-02-23T03:18:15Z</dcterms:modified>
</cp:coreProperties>
</file>