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B3B"/>
    <a:srgbClr val="E43C2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462B-3299-4CBD-BBD0-ACE4050F38F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82D8-A2CD-4423-A52E-41D6CA79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9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462B-3299-4CBD-BBD0-ACE4050F38F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82D8-A2CD-4423-A52E-41D6CA79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462B-3299-4CBD-BBD0-ACE4050F38F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82D8-A2CD-4423-A52E-41D6CA79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4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0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462B-3299-4CBD-BBD0-ACE4050F38F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82D8-A2CD-4423-A52E-41D6CA79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8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462B-3299-4CBD-BBD0-ACE4050F38F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82D8-A2CD-4423-A52E-41D6CA79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3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462B-3299-4CBD-BBD0-ACE4050F38F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82D8-A2CD-4423-A52E-41D6CA79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462B-3299-4CBD-BBD0-ACE4050F38F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82D8-A2CD-4423-A52E-41D6CA79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462B-3299-4CBD-BBD0-ACE4050F38F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82D8-A2CD-4423-A52E-41D6CA79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462B-3299-4CBD-BBD0-ACE4050F38F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82D8-A2CD-4423-A52E-41D6CA79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462B-3299-4CBD-BBD0-ACE4050F38F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82D8-A2CD-4423-A52E-41D6CA79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5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462B-3299-4CBD-BBD0-ACE4050F38F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82D8-A2CD-4423-A52E-41D6CA79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1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462B-3299-4CBD-BBD0-ACE4050F38F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82D8-A2CD-4423-A52E-41D6CA79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6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jpeg"/><Relationship Id="rId7" Type="http://schemas.openxmlformats.org/officeDocument/2006/relationships/image" Target="../media/image22.jpeg"/><Relationship Id="rId12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10910" y="1636269"/>
            <a:ext cx="1195332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9336" y="1628800"/>
            <a:ext cx="11953328" cy="1080120"/>
          </a:xfrm>
          <a:prstGeom prst="rect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31973" y="307110"/>
            <a:ext cx="5720011" cy="9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Vision Of The Company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개체 틀 4"/>
          <p:cNvSpPr txBox="1">
            <a:spLocks/>
          </p:cNvSpPr>
          <p:nvPr/>
        </p:nvSpPr>
        <p:spPr>
          <a:xfrm>
            <a:off x="303981" y="1052736"/>
            <a:ext cx="4279851" cy="37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 </a:t>
            </a:r>
            <a:r>
              <a:rPr lang="ko-KR" altLang="en-US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로고 디자인</a:t>
            </a:r>
            <a:r>
              <a:rPr lang="en-US" altLang="ko-KR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solidFill>
                <a:srgbClr val="B486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5480" y="1968805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사 소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9" y="1800774"/>
            <a:ext cx="736172" cy="7361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71464" y="595223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 </a:t>
            </a:r>
            <a:r>
              <a:rPr lang="ko-KR" altLang="en-US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  <a:r>
              <a:rPr lang="en-US" altLang="ko-KR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픽</a:t>
            </a:r>
            <a:r>
              <a:rPr lang="en-US" altLang="ko-KR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(One Pick)</a:t>
            </a:r>
            <a:endParaRPr lang="ko-KR" altLang="en-US" dirty="0">
              <a:solidFill>
                <a:srgbClr val="5B6A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4" y="2849636"/>
            <a:ext cx="3143250" cy="314325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576338" y="2746332"/>
            <a:ext cx="5606591" cy="4002505"/>
            <a:chOff x="5576338" y="2746332"/>
            <a:chExt cx="5606591" cy="4002505"/>
          </a:xfrm>
        </p:grpSpPr>
        <p:sp>
          <p:nvSpPr>
            <p:cNvPr id="28" name="직사각형 27"/>
            <p:cNvSpPr/>
            <p:nvPr/>
          </p:nvSpPr>
          <p:spPr>
            <a:xfrm>
              <a:off x="5576338" y="2746332"/>
              <a:ext cx="5606591" cy="400250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610350" y="2746332"/>
              <a:ext cx="47625" cy="40025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849161" y="2914858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로고명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62675" y="4146305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72300" y="4229100"/>
            <a:ext cx="142875" cy="123825"/>
          </a:xfrm>
          <a:prstGeom prst="rect">
            <a:avLst/>
          </a:prstGeom>
          <a:solidFill>
            <a:srgbClr val="E43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972299" y="5286375"/>
            <a:ext cx="142875" cy="123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995160" y="2918876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원픽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(One Pick)</a:t>
            </a:r>
          </a:p>
          <a:p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방을 선택하다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85660" y="4151872"/>
            <a:ext cx="391984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다홍색은 행운</a:t>
            </a:r>
            <a:r>
              <a:rPr lang="en-US" altLang="ko-KR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에너지 라는 뜻으로 예로부터 귀한 색상으로 알려져 왔으며</a:t>
            </a:r>
            <a:r>
              <a:rPr lang="en-US" altLang="ko-KR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물 건너에서 들어온 붉고 아름다운 비단이라는 뜻도 가지고 있습니다</a:t>
            </a:r>
            <a:r>
              <a:rPr lang="en-US" altLang="ko-KR" sz="105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50" dirty="0">
              <a:solidFill>
                <a:srgbClr val="5B6A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테크놀로지의 기술적 색상을 바탕으로 하며 기술적 교감을 통해 부동산의 연결 통로가 되는 다리를 뜻합니다</a:t>
            </a:r>
            <a:r>
              <a:rPr lang="en-US" altLang="ko-KR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85660" y="5245666"/>
            <a:ext cx="3919841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흰색은 맑고 깨끗한 이미지의 상징으로 백의의 천사와 같다는 말처럼 깨끗한 기업으로의 성장을 내포하고 있습니다</a:t>
            </a:r>
            <a:r>
              <a:rPr lang="en-US" altLang="ko-KR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050" dirty="0">
              <a:solidFill>
                <a:srgbClr val="5B6A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이와 같은 부동산 플랫폼이라면 </a:t>
            </a:r>
            <a:r>
              <a:rPr lang="ko-KR" altLang="en-US" sz="1050" dirty="0" err="1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원픽을</a:t>
            </a:r>
            <a:r>
              <a:rPr lang="ko-KR" altLang="en-US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고정하여 사용할 수 있도록 부동산 전자 계약 플랫폼을 </a:t>
            </a:r>
            <a:endParaRPr lang="en-US" altLang="ko-KR" sz="1050" dirty="0">
              <a:solidFill>
                <a:srgbClr val="5B6A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깨끗한 기업에서의 기술력과 함께 행운의 에너지를 나누도록 한다는 큰 의미를 부여한 브랜드 입니다</a:t>
            </a:r>
            <a:r>
              <a:rPr lang="en-US" altLang="ko-KR" sz="105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50" dirty="0">
              <a:solidFill>
                <a:srgbClr val="5B6A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1213121" y="2016117"/>
            <a:ext cx="618882" cy="618882"/>
            <a:chOff x="11056440" y="2000357"/>
            <a:chExt cx="618882" cy="618882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1056440" y="2000357"/>
              <a:ext cx="618882" cy="618882"/>
            </a:xfrm>
            <a:prstGeom prst="roundRect">
              <a:avLst/>
            </a:prstGeom>
            <a:solidFill>
              <a:srgbClr val="DB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0125" y="2014384"/>
              <a:ext cx="591512" cy="591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2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10910" y="1636269"/>
            <a:ext cx="1195332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9336" y="1628800"/>
            <a:ext cx="11953328" cy="1080120"/>
          </a:xfrm>
          <a:prstGeom prst="rect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5480" y="1968805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사 소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9" y="1800774"/>
            <a:ext cx="736172" cy="73617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41" name="제목 1"/>
          <p:cNvSpPr txBox="1">
            <a:spLocks/>
          </p:cNvSpPr>
          <p:nvPr/>
        </p:nvSpPr>
        <p:spPr>
          <a:xfrm>
            <a:off x="231973" y="307110"/>
            <a:ext cx="5720011" cy="9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텍스트 개체 틀 4"/>
          <p:cNvSpPr txBox="1">
            <a:spLocks/>
          </p:cNvSpPr>
          <p:nvPr/>
        </p:nvSpPr>
        <p:spPr>
          <a:xfrm>
            <a:off x="231973" y="1052736"/>
            <a:ext cx="4279851" cy="37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err="1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픽스어빌리티</a:t>
            </a:r>
            <a:r>
              <a:rPr lang="ko-KR" altLang="en-US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주식회사</a:t>
            </a:r>
            <a:r>
              <a:rPr lang="en-US" altLang="ko-KR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(FIXABILITY.CO.LTD)</a:t>
            </a:r>
            <a:endParaRPr lang="ko-KR" altLang="en-US" dirty="0">
              <a:solidFill>
                <a:srgbClr val="B486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8" t="17185" r="9640" b="47343"/>
          <a:stretch/>
        </p:blipFill>
        <p:spPr>
          <a:xfrm>
            <a:off x="983432" y="2746332"/>
            <a:ext cx="10195284" cy="40025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27448" y="2852936"/>
            <a:ext cx="4256898" cy="3600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914858"/>
            <a:ext cx="4232217" cy="3341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8483" y="6361583"/>
            <a:ext cx="1463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5D5A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en-US" altLang="ko-KR" sz="1400" b="1" dirty="0" err="1" smtClean="0">
                <a:solidFill>
                  <a:srgbClr val="5D5A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ixability</a:t>
            </a:r>
            <a:r>
              <a:rPr lang="en-US" altLang="ko-KR" sz="1400" b="1" dirty="0" smtClean="0">
                <a:solidFill>
                  <a:srgbClr val="5D5A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 .,ltd</a:t>
            </a:r>
            <a:endParaRPr lang="ko-KR" altLang="en-US" sz="1400" b="1" dirty="0">
              <a:solidFill>
                <a:srgbClr val="5D5A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95160" y="2918876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픽스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0480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110910" y="1636269"/>
            <a:ext cx="1195332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9336" y="1628800"/>
            <a:ext cx="11953328" cy="1080120"/>
          </a:xfrm>
          <a:prstGeom prst="rect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31973" y="307110"/>
            <a:ext cx="5720011" cy="9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Vision Of The Company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개체 틀 4"/>
          <p:cNvSpPr txBox="1">
            <a:spLocks/>
          </p:cNvSpPr>
          <p:nvPr/>
        </p:nvSpPr>
        <p:spPr>
          <a:xfrm>
            <a:off x="303981" y="1052736"/>
            <a:ext cx="4279851" cy="37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ONEFIX APP</a:t>
            </a:r>
            <a:endParaRPr lang="ko-KR" altLang="en-US" dirty="0">
              <a:solidFill>
                <a:srgbClr val="B486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5480" y="1968805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사 소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원픽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9" y="1800774"/>
            <a:ext cx="736172" cy="736172"/>
          </a:xfrm>
          <a:prstGeom prst="rect">
            <a:avLst/>
          </a:prstGeom>
        </p:spPr>
      </p:pic>
      <p:sp>
        <p:nvSpPr>
          <p:cNvPr id="60" name="텍스트 개체 틀 4"/>
          <p:cNvSpPr txBox="1">
            <a:spLocks/>
          </p:cNvSpPr>
          <p:nvPr/>
        </p:nvSpPr>
        <p:spPr>
          <a:xfrm>
            <a:off x="8807812" y="6033025"/>
            <a:ext cx="1872208" cy="2880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매매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월세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전세 위치정보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20135" y="2869482"/>
            <a:ext cx="4554457" cy="3439836"/>
          </a:xfrm>
          <a:prstGeom prst="roundRect">
            <a:avLst>
              <a:gd name="adj" fmla="val 2824"/>
            </a:avLst>
          </a:prstGeom>
          <a:noFill/>
          <a:ln>
            <a:solidFill>
              <a:srgbClr val="E5DA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432155" y="3019397"/>
            <a:ext cx="4336204" cy="2970906"/>
            <a:chOff x="5638306" y="3023275"/>
            <a:chExt cx="4336204" cy="29709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2478" y="3023275"/>
              <a:ext cx="1372032" cy="297090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306" y="3023275"/>
              <a:ext cx="1372032" cy="297090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212" y="3023275"/>
              <a:ext cx="1372032" cy="2970906"/>
            </a:xfrm>
            <a:prstGeom prst="rect">
              <a:avLst/>
            </a:prstGeom>
          </p:spPr>
        </p:pic>
      </p:grpSp>
      <p:sp>
        <p:nvSpPr>
          <p:cNvPr id="46" name="모서리가 둥근 직사각형 45"/>
          <p:cNvSpPr/>
          <p:nvPr/>
        </p:nvSpPr>
        <p:spPr>
          <a:xfrm>
            <a:off x="3793709" y="2910260"/>
            <a:ext cx="3129284" cy="3439836"/>
          </a:xfrm>
          <a:prstGeom prst="roundRect">
            <a:avLst>
              <a:gd name="adj" fmla="val 2824"/>
            </a:avLst>
          </a:prstGeom>
          <a:noFill/>
          <a:ln>
            <a:solidFill>
              <a:srgbClr val="E5DA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4"/>
          <a:stretch/>
        </p:blipFill>
        <p:spPr>
          <a:xfrm>
            <a:off x="3917152" y="3096370"/>
            <a:ext cx="1400449" cy="29102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82" y="3096370"/>
            <a:ext cx="1347596" cy="2910234"/>
          </a:xfrm>
          <a:prstGeom prst="rect">
            <a:avLst/>
          </a:prstGeom>
        </p:spPr>
      </p:pic>
      <p:sp>
        <p:nvSpPr>
          <p:cNvPr id="49" name="텍스트 개체 틀 4"/>
          <p:cNvSpPr txBox="1">
            <a:spLocks/>
          </p:cNvSpPr>
          <p:nvPr/>
        </p:nvSpPr>
        <p:spPr>
          <a:xfrm>
            <a:off x="4743085" y="6062063"/>
            <a:ext cx="1274708" cy="2880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소개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371" y="2918424"/>
            <a:ext cx="3129284" cy="3439836"/>
          </a:xfrm>
          <a:prstGeom prst="roundRect">
            <a:avLst>
              <a:gd name="adj" fmla="val 2824"/>
            </a:avLst>
          </a:prstGeom>
          <a:noFill/>
          <a:ln>
            <a:solidFill>
              <a:srgbClr val="E5DA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7" y="3070721"/>
            <a:ext cx="1359630" cy="294404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24177" y="3201395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부동산 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전자계약</a:t>
            </a:r>
            <a:r>
              <a:rPr lang="ko-KR" altLang="en-US" sz="7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플랫폼 </a:t>
            </a:r>
            <a:endParaRPr lang="en-US" altLang="ko-KR" sz="7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endParaRPr lang="en-US" altLang="ko-KR" sz="700" b="1" dirty="0" smtClean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8" y="5794373"/>
            <a:ext cx="234006" cy="18474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35366" y="5835129"/>
            <a:ext cx="85792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픽스어빌리티</a:t>
            </a:r>
            <a:r>
              <a:rPr lang="ko-KR" altLang="en-US" sz="5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주식회사</a:t>
            </a:r>
            <a:endParaRPr lang="en-US" altLang="ko-KR" sz="5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8" name="텍스트 개체 틀 4"/>
          <p:cNvSpPr txBox="1">
            <a:spLocks/>
          </p:cNvSpPr>
          <p:nvPr/>
        </p:nvSpPr>
        <p:spPr>
          <a:xfrm>
            <a:off x="1392017" y="6041189"/>
            <a:ext cx="910583" cy="2880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뉴스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1525" y="4100513"/>
            <a:ext cx="728663" cy="968450"/>
          </a:xfrm>
          <a:prstGeom prst="rect">
            <a:avLst/>
          </a:prstGeom>
          <a:solidFill>
            <a:srgbClr val="D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4" y="4234582"/>
            <a:ext cx="540536" cy="54053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956966" y="3049817"/>
            <a:ext cx="1366615" cy="2958577"/>
            <a:chOff x="1956966" y="3049817"/>
            <a:chExt cx="1366615" cy="295857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966" y="3049817"/>
              <a:ext cx="1366615" cy="295857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444750" y="3096370"/>
              <a:ext cx="387350" cy="145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3089647"/>
            <a:ext cx="158750" cy="1587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11675" y="3113879"/>
            <a:ext cx="231410" cy="189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01" y="3129492"/>
            <a:ext cx="158750" cy="15875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4" y="4486322"/>
            <a:ext cx="179723" cy="17972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921" y="5532529"/>
            <a:ext cx="179723" cy="17972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97" y="5532528"/>
            <a:ext cx="179723" cy="17972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461" y="5532527"/>
            <a:ext cx="179723" cy="179723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213121" y="2016117"/>
            <a:ext cx="618882" cy="618882"/>
            <a:chOff x="11056440" y="2000357"/>
            <a:chExt cx="618882" cy="61888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056440" y="2000357"/>
              <a:ext cx="618882" cy="618882"/>
            </a:xfrm>
            <a:prstGeom prst="roundRect">
              <a:avLst/>
            </a:prstGeom>
            <a:solidFill>
              <a:srgbClr val="DB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0125" y="2014384"/>
              <a:ext cx="591512" cy="591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20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110910" y="1636269"/>
            <a:ext cx="1195332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61" y="3190527"/>
            <a:ext cx="1490771" cy="281590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609" y="3190527"/>
            <a:ext cx="1498484" cy="281590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11" y="3191414"/>
            <a:ext cx="1495329" cy="281412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9336" y="1628800"/>
            <a:ext cx="11953328" cy="1080120"/>
          </a:xfrm>
          <a:prstGeom prst="rect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31973" y="307110"/>
            <a:ext cx="5720011" cy="9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Vision Of The Company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개체 틀 4"/>
          <p:cNvSpPr txBox="1">
            <a:spLocks/>
          </p:cNvSpPr>
          <p:nvPr/>
        </p:nvSpPr>
        <p:spPr>
          <a:xfrm>
            <a:off x="303981" y="1052736"/>
            <a:ext cx="4279851" cy="37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ONEFIX APP</a:t>
            </a:r>
            <a:endParaRPr lang="ko-KR" altLang="en-US" dirty="0">
              <a:solidFill>
                <a:srgbClr val="B486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5480" y="1968805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사 소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원픽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9" y="1800774"/>
            <a:ext cx="736172" cy="736172"/>
          </a:xfrm>
          <a:prstGeom prst="rect">
            <a:avLst/>
          </a:prstGeom>
        </p:spPr>
      </p:pic>
      <p:sp>
        <p:nvSpPr>
          <p:cNvPr id="60" name="텍스트 개체 틀 4"/>
          <p:cNvSpPr txBox="1">
            <a:spLocks/>
          </p:cNvSpPr>
          <p:nvPr/>
        </p:nvSpPr>
        <p:spPr>
          <a:xfrm>
            <a:off x="5735960" y="6021286"/>
            <a:ext cx="792088" cy="2880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매물확인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33406" y="3000092"/>
            <a:ext cx="4681710" cy="3309226"/>
          </a:xfrm>
          <a:prstGeom prst="roundRect">
            <a:avLst>
              <a:gd name="adj" fmla="val 2824"/>
            </a:avLst>
          </a:prstGeom>
          <a:noFill/>
          <a:ln>
            <a:solidFill>
              <a:srgbClr val="E5DA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8835268" y="2999249"/>
            <a:ext cx="3093380" cy="3310071"/>
            <a:chOff x="8835268" y="2927243"/>
            <a:chExt cx="3093380" cy="3310071"/>
          </a:xfrm>
        </p:grpSpPr>
        <p:grpSp>
          <p:nvGrpSpPr>
            <p:cNvPr id="12" name="그룹 11"/>
            <p:cNvGrpSpPr/>
            <p:nvPr/>
          </p:nvGrpSpPr>
          <p:grpSpPr>
            <a:xfrm>
              <a:off x="8904072" y="3092931"/>
              <a:ext cx="2988963" cy="2769787"/>
              <a:chOff x="8754387" y="2816550"/>
              <a:chExt cx="2988963" cy="2769787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464" b="5814"/>
              <a:stretch/>
            </p:blipFill>
            <p:spPr>
              <a:xfrm>
                <a:off x="10272464" y="2816550"/>
                <a:ext cx="1470886" cy="2755011"/>
              </a:xfrm>
              <a:prstGeom prst="rect">
                <a:avLst/>
              </a:prstGeom>
              <a:ln>
                <a:solidFill>
                  <a:srgbClr val="E5DAD4"/>
                </a:solidFill>
              </a:ln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377" b="6011"/>
              <a:stretch/>
            </p:blipFill>
            <p:spPr>
              <a:xfrm>
                <a:off x="8754387" y="2821654"/>
                <a:ext cx="1477886" cy="2764683"/>
              </a:xfrm>
              <a:prstGeom prst="rect">
                <a:avLst/>
              </a:prstGeom>
              <a:ln>
                <a:solidFill>
                  <a:srgbClr val="E5DAD4"/>
                </a:solidFill>
              </a:ln>
            </p:spPr>
          </p:pic>
        </p:grpSp>
        <p:sp>
          <p:nvSpPr>
            <p:cNvPr id="61" name="텍스트 개체 틀 4"/>
            <p:cNvSpPr txBox="1">
              <a:spLocks/>
            </p:cNvSpPr>
            <p:nvPr/>
          </p:nvSpPr>
          <p:spPr>
            <a:xfrm>
              <a:off x="10067569" y="5949280"/>
              <a:ext cx="780959" cy="28803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en-US" altLang="en-US" sz="1600" kern="1200" baseline="0" dirty="0">
                  <a:solidFill>
                    <a:schemeClr val="bg1">
                      <a:lumMod val="50000"/>
                    </a:schemeClr>
                  </a:solidFill>
                  <a:latin typeface="MankSans" panose="02000603020000020003" pitchFamily="2" charset="-127"/>
                  <a:ea typeface="맑은 고딕" panose="020B0503020000020004" pitchFamily="50" charset="-127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lang="ko-KR" altLang="en-US" sz="1800" kern="12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lang="ko-KR" altLang="en-US" sz="1800" kern="12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lang="ko-KR" altLang="en-US" sz="1800" kern="12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lang="ko-KR" altLang="en-US" sz="1800" kern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200" dirty="0" smtClean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계약하기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8835268" y="2927243"/>
              <a:ext cx="3093380" cy="3310069"/>
            </a:xfrm>
            <a:prstGeom prst="roundRect">
              <a:avLst>
                <a:gd name="adj" fmla="val 3077"/>
              </a:avLst>
            </a:prstGeom>
            <a:noFill/>
            <a:ln>
              <a:solidFill>
                <a:srgbClr val="E5DA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25312" y="3184594"/>
            <a:ext cx="2957034" cy="2764684"/>
            <a:chOff x="128886" y="2836207"/>
            <a:chExt cx="2957034" cy="276468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23" b="5253"/>
            <a:stretch/>
          </p:blipFill>
          <p:spPr>
            <a:xfrm>
              <a:off x="1627962" y="2836207"/>
              <a:ext cx="1457958" cy="2764683"/>
            </a:xfrm>
            <a:prstGeom prst="rect">
              <a:avLst/>
            </a:prstGeom>
            <a:ln>
              <a:solidFill>
                <a:srgbClr val="E5DAD4"/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4" b="4938"/>
            <a:stretch/>
          </p:blipFill>
          <p:spPr>
            <a:xfrm>
              <a:off x="128886" y="2836208"/>
              <a:ext cx="1450281" cy="2764683"/>
            </a:xfrm>
            <a:prstGeom prst="rect">
              <a:avLst/>
            </a:prstGeom>
            <a:ln>
              <a:solidFill>
                <a:srgbClr val="E5DAD4"/>
              </a:solidFill>
            </a:ln>
          </p:spPr>
        </p:pic>
      </p:grpSp>
      <p:sp>
        <p:nvSpPr>
          <p:cNvPr id="59" name="텍스트 개체 틀 4"/>
          <p:cNvSpPr txBox="1">
            <a:spLocks/>
          </p:cNvSpPr>
          <p:nvPr/>
        </p:nvSpPr>
        <p:spPr>
          <a:xfrm>
            <a:off x="1391251" y="6021286"/>
            <a:ext cx="744310" cy="2880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기본정보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61116" y="2999249"/>
            <a:ext cx="3093380" cy="3310069"/>
          </a:xfrm>
          <a:prstGeom prst="roundRect">
            <a:avLst>
              <a:gd name="adj" fmla="val 3077"/>
            </a:avLst>
          </a:prstGeom>
          <a:noFill/>
          <a:ln>
            <a:solidFill>
              <a:srgbClr val="E5DA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56" y="3412698"/>
            <a:ext cx="158750" cy="15875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09" y="3412059"/>
            <a:ext cx="158750" cy="15875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69" y="3412059"/>
            <a:ext cx="158750" cy="15875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89" y="3421584"/>
            <a:ext cx="158750" cy="15875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87" y="3434284"/>
            <a:ext cx="158750" cy="15875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03" y="3390988"/>
            <a:ext cx="158750" cy="1587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717" y="3374047"/>
            <a:ext cx="158750" cy="158750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11213121" y="2016117"/>
            <a:ext cx="618882" cy="618882"/>
            <a:chOff x="11056440" y="2000357"/>
            <a:chExt cx="618882" cy="618882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11056440" y="2000357"/>
              <a:ext cx="618882" cy="618882"/>
            </a:xfrm>
            <a:prstGeom prst="roundRect">
              <a:avLst/>
            </a:prstGeom>
            <a:solidFill>
              <a:srgbClr val="DB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0125" y="2014384"/>
              <a:ext cx="591512" cy="591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94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10910" y="1636269"/>
            <a:ext cx="1195332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9336" y="1628800"/>
            <a:ext cx="11953328" cy="1080120"/>
          </a:xfrm>
          <a:prstGeom prst="rect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31973" y="307110"/>
            <a:ext cx="5720011" cy="9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Vision Of The Company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개체 틀 4"/>
          <p:cNvSpPr txBox="1">
            <a:spLocks/>
          </p:cNvSpPr>
          <p:nvPr/>
        </p:nvSpPr>
        <p:spPr>
          <a:xfrm>
            <a:off x="303981" y="1052736"/>
            <a:ext cx="4279851" cy="37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ONEFIX APP</a:t>
            </a:r>
            <a:endParaRPr lang="ko-KR" altLang="en-US" dirty="0">
              <a:solidFill>
                <a:srgbClr val="B486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5480" y="1968805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사 소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원픽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9" y="1800774"/>
            <a:ext cx="736172" cy="73617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9" t="2890" r="18873" b="4596"/>
          <a:stretch/>
        </p:blipFill>
        <p:spPr>
          <a:xfrm>
            <a:off x="1852774" y="2968632"/>
            <a:ext cx="913767" cy="190052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7" t="3298" r="17755" b="3718"/>
          <a:stretch/>
        </p:blipFill>
        <p:spPr>
          <a:xfrm>
            <a:off x="443310" y="2988374"/>
            <a:ext cx="1027247" cy="188078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5100018"/>
            <a:ext cx="2359716" cy="1281309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53" y="5100018"/>
            <a:ext cx="2357286" cy="1281309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079" y="5100017"/>
            <a:ext cx="2269671" cy="1281309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4" y="5113556"/>
            <a:ext cx="2437328" cy="1267772"/>
          </a:xfrm>
          <a:prstGeom prst="rect">
            <a:avLst/>
          </a:prstGeom>
        </p:spPr>
      </p:pic>
      <p:sp>
        <p:nvSpPr>
          <p:cNvPr id="119" name="모서리가 둥근 직사각형 118"/>
          <p:cNvSpPr/>
          <p:nvPr/>
        </p:nvSpPr>
        <p:spPr>
          <a:xfrm>
            <a:off x="3473288" y="2924944"/>
            <a:ext cx="2520280" cy="2033272"/>
          </a:xfrm>
          <a:prstGeom prst="roundRect">
            <a:avLst>
              <a:gd name="adj" fmla="val 6508"/>
            </a:avLst>
          </a:prstGeom>
          <a:noFill/>
          <a:ln>
            <a:solidFill>
              <a:srgbClr val="B4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63935" y="2927243"/>
            <a:ext cx="2520280" cy="2030973"/>
          </a:xfrm>
          <a:prstGeom prst="roundRect">
            <a:avLst>
              <a:gd name="adj" fmla="val 6508"/>
            </a:avLst>
          </a:prstGeom>
          <a:noFill/>
          <a:ln>
            <a:solidFill>
              <a:srgbClr val="B4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60358" y="5019347"/>
            <a:ext cx="2520280" cy="1433989"/>
          </a:xfrm>
          <a:prstGeom prst="roundRect">
            <a:avLst>
              <a:gd name="adj" fmla="val 6508"/>
            </a:avLst>
          </a:prstGeom>
          <a:noFill/>
          <a:ln>
            <a:solidFill>
              <a:srgbClr val="B4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73288" y="5030447"/>
            <a:ext cx="2520280" cy="1433989"/>
          </a:xfrm>
          <a:prstGeom prst="roundRect">
            <a:avLst>
              <a:gd name="adj" fmla="val 6508"/>
            </a:avLst>
          </a:prstGeom>
          <a:noFill/>
          <a:ln>
            <a:solidFill>
              <a:srgbClr val="B4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427691" y="5030447"/>
            <a:ext cx="2520280" cy="1433989"/>
          </a:xfrm>
          <a:prstGeom prst="roundRect">
            <a:avLst>
              <a:gd name="adj" fmla="val 6508"/>
            </a:avLst>
          </a:prstGeom>
          <a:noFill/>
          <a:ln>
            <a:solidFill>
              <a:srgbClr val="B4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9336360" y="5030447"/>
            <a:ext cx="2520280" cy="1433989"/>
          </a:xfrm>
          <a:prstGeom prst="roundRect">
            <a:avLst>
              <a:gd name="adj" fmla="val 6508"/>
            </a:avLst>
          </a:prstGeom>
          <a:noFill/>
          <a:ln>
            <a:solidFill>
              <a:srgbClr val="B4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오른쪽 화살표 126"/>
          <p:cNvSpPr/>
          <p:nvPr/>
        </p:nvSpPr>
        <p:spPr>
          <a:xfrm>
            <a:off x="3101869" y="3789040"/>
            <a:ext cx="154168" cy="216024"/>
          </a:xfrm>
          <a:prstGeom prst="rightArrow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오른쪽 화살표 127"/>
          <p:cNvSpPr/>
          <p:nvPr/>
        </p:nvSpPr>
        <p:spPr>
          <a:xfrm>
            <a:off x="6162436" y="3772340"/>
            <a:ext cx="154168" cy="216024"/>
          </a:xfrm>
          <a:prstGeom prst="rightArrow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오른쪽 화살표 128"/>
          <p:cNvSpPr/>
          <p:nvPr/>
        </p:nvSpPr>
        <p:spPr>
          <a:xfrm>
            <a:off x="9082045" y="3726215"/>
            <a:ext cx="154168" cy="216024"/>
          </a:xfrm>
          <a:prstGeom prst="rightArrow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오른쪽 화살표 129"/>
          <p:cNvSpPr/>
          <p:nvPr/>
        </p:nvSpPr>
        <p:spPr>
          <a:xfrm>
            <a:off x="3099879" y="5639429"/>
            <a:ext cx="154168" cy="216024"/>
          </a:xfrm>
          <a:prstGeom prst="rightArrow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오른쪽 화살표 130"/>
          <p:cNvSpPr/>
          <p:nvPr/>
        </p:nvSpPr>
        <p:spPr>
          <a:xfrm>
            <a:off x="6150075" y="5639429"/>
            <a:ext cx="154168" cy="216024"/>
          </a:xfrm>
          <a:prstGeom prst="rightArrow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오른쪽 화살표 131"/>
          <p:cNvSpPr/>
          <p:nvPr/>
        </p:nvSpPr>
        <p:spPr>
          <a:xfrm>
            <a:off x="9077837" y="5641801"/>
            <a:ext cx="154168" cy="216024"/>
          </a:xfrm>
          <a:prstGeom prst="rightArrow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116508" y="3090867"/>
            <a:ext cx="432048" cy="152347"/>
          </a:xfrm>
          <a:prstGeom prst="rect">
            <a:avLst/>
          </a:prstGeom>
          <a:solidFill>
            <a:srgbClr val="E5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0450" y="3108028"/>
            <a:ext cx="432048" cy="120022"/>
          </a:xfrm>
          <a:prstGeom prst="rect">
            <a:avLst/>
          </a:prstGeom>
          <a:solidFill>
            <a:srgbClr val="F2E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9338175" y="2920357"/>
            <a:ext cx="2520280" cy="2033272"/>
            <a:chOff x="6427691" y="2924944"/>
            <a:chExt cx="2520280" cy="2033272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6427691" y="2924944"/>
              <a:ext cx="2520280" cy="2033272"/>
            </a:xfrm>
            <a:prstGeom prst="roundRect">
              <a:avLst>
                <a:gd name="adj" fmla="val 6508"/>
              </a:avLst>
            </a:prstGeom>
            <a:noFill/>
            <a:ln>
              <a:solidFill>
                <a:srgbClr val="B486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577099" y="2997850"/>
              <a:ext cx="937259" cy="1887460"/>
              <a:chOff x="3634535" y="2981699"/>
              <a:chExt cx="937259" cy="1887460"/>
            </a:xfrm>
          </p:grpSpPr>
          <p:pic>
            <p:nvPicPr>
              <p:cNvPr id="58" name="그림 57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156" t="3343" r="34647" b="4267"/>
              <a:stretch/>
            </p:blipFill>
            <p:spPr>
              <a:xfrm>
                <a:off x="3634535" y="2981699"/>
                <a:ext cx="937259" cy="1887460"/>
              </a:xfrm>
              <a:prstGeom prst="rect">
                <a:avLst/>
              </a:prstGeom>
            </p:spPr>
          </p:pic>
          <p:sp>
            <p:nvSpPr>
              <p:cNvPr id="42" name="직사각형 41"/>
              <p:cNvSpPr/>
              <p:nvPr/>
            </p:nvSpPr>
            <p:spPr>
              <a:xfrm>
                <a:off x="3904825" y="3096632"/>
                <a:ext cx="432048" cy="152347"/>
              </a:xfrm>
              <a:prstGeom prst="rect">
                <a:avLst/>
              </a:prstGeom>
              <a:solidFill>
                <a:srgbClr val="E5DA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7896238" y="2992783"/>
              <a:ext cx="882865" cy="1900527"/>
              <a:chOff x="4953393" y="2981699"/>
              <a:chExt cx="882865" cy="1900527"/>
            </a:xfrm>
          </p:grpSpPr>
          <p:grpSp>
            <p:nvGrpSpPr>
              <p:cNvPr id="104" name="그룹 103"/>
              <p:cNvGrpSpPr/>
              <p:nvPr/>
            </p:nvGrpSpPr>
            <p:grpSpPr>
              <a:xfrm>
                <a:off x="4953393" y="2981699"/>
                <a:ext cx="882865" cy="1900527"/>
                <a:chOff x="1775520" y="1412776"/>
                <a:chExt cx="2275074" cy="4824536"/>
              </a:xfrm>
            </p:grpSpPr>
            <p:pic>
              <p:nvPicPr>
                <p:cNvPr id="102" name="그림 10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025" t="2697" r="34931" b="2886"/>
                <a:stretch/>
              </p:blipFill>
              <p:spPr>
                <a:xfrm>
                  <a:off x="1775520" y="1412776"/>
                  <a:ext cx="2275074" cy="4824536"/>
                </a:xfrm>
                <a:prstGeom prst="rect">
                  <a:avLst/>
                </a:prstGeom>
              </p:spPr>
            </p:pic>
            <p:pic>
              <p:nvPicPr>
                <p:cNvPr id="103" name="그림 102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569" t="4382" r="5387" b="1873"/>
                <a:stretch/>
              </p:blipFill>
              <p:spPr>
                <a:xfrm>
                  <a:off x="1940113" y="2129274"/>
                  <a:ext cx="1985838" cy="3925920"/>
                </a:xfrm>
                <a:prstGeom prst="roundRect">
                  <a:avLst>
                    <a:gd name="adj" fmla="val 11080"/>
                  </a:avLst>
                </a:prstGeom>
              </p:spPr>
            </p:pic>
          </p:grpSp>
          <p:sp>
            <p:nvSpPr>
              <p:cNvPr id="43" name="직사각형 42"/>
              <p:cNvSpPr/>
              <p:nvPr/>
            </p:nvSpPr>
            <p:spPr>
              <a:xfrm>
                <a:off x="5209822" y="3101659"/>
                <a:ext cx="432048" cy="152347"/>
              </a:xfrm>
              <a:prstGeom prst="rect">
                <a:avLst/>
              </a:prstGeom>
              <a:solidFill>
                <a:srgbClr val="E5DA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3625522" y="3006407"/>
            <a:ext cx="994104" cy="1871673"/>
            <a:chOff x="6596559" y="2968632"/>
            <a:chExt cx="930225" cy="1871673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96" t="3615" r="34021" b="3472"/>
            <a:stretch/>
          </p:blipFill>
          <p:spPr>
            <a:xfrm>
              <a:off x="6596559" y="2968632"/>
              <a:ext cx="930225" cy="1871673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6845647" y="3075702"/>
              <a:ext cx="432048" cy="152347"/>
            </a:xfrm>
            <a:prstGeom prst="rect">
              <a:avLst/>
            </a:prstGeom>
            <a:solidFill>
              <a:srgbClr val="E5D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923323" y="2984109"/>
            <a:ext cx="935051" cy="1922825"/>
            <a:chOff x="7844052" y="2988373"/>
            <a:chExt cx="935051" cy="1931289"/>
          </a:xfrm>
        </p:grpSpPr>
        <p:grpSp>
          <p:nvGrpSpPr>
            <p:cNvPr id="107" name="그룹 106"/>
            <p:cNvGrpSpPr/>
            <p:nvPr/>
          </p:nvGrpSpPr>
          <p:grpSpPr>
            <a:xfrm>
              <a:off x="7844052" y="2988373"/>
              <a:ext cx="935051" cy="1931289"/>
              <a:chOff x="5124063" y="2697820"/>
              <a:chExt cx="1080120" cy="2213243"/>
            </a:xfrm>
          </p:grpSpPr>
          <p:pic>
            <p:nvPicPr>
              <p:cNvPr id="106" name="그림 105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430" t="3893" r="34040" b="3108"/>
              <a:stretch/>
            </p:blipFill>
            <p:spPr>
              <a:xfrm>
                <a:off x="5124063" y="2697820"/>
                <a:ext cx="1080120" cy="2213243"/>
              </a:xfrm>
              <a:prstGeom prst="rect">
                <a:avLst/>
              </a:prstGeom>
            </p:spPr>
          </p:pic>
          <p:pic>
            <p:nvPicPr>
              <p:cNvPr id="105" name="그림 104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169" t="6329" r="6399" b="5153"/>
              <a:stretch/>
            </p:blipFill>
            <p:spPr>
              <a:xfrm>
                <a:off x="5174600" y="2996952"/>
                <a:ext cx="931108" cy="1788573"/>
              </a:xfrm>
              <a:prstGeom prst="roundRect">
                <a:avLst>
                  <a:gd name="adj" fmla="val 8558"/>
                </a:avLst>
              </a:prstGeom>
            </p:spPr>
          </p:pic>
        </p:grpSp>
        <p:sp>
          <p:nvSpPr>
            <p:cNvPr id="45" name="직사각형 44"/>
            <p:cNvSpPr/>
            <p:nvPr/>
          </p:nvSpPr>
          <p:spPr>
            <a:xfrm>
              <a:off x="8090183" y="3084195"/>
              <a:ext cx="432048" cy="152347"/>
            </a:xfrm>
            <a:prstGeom prst="rect">
              <a:avLst/>
            </a:prstGeom>
            <a:solidFill>
              <a:srgbClr val="E5D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429142" y="2927243"/>
            <a:ext cx="2520280" cy="2033272"/>
            <a:chOff x="9336360" y="2924944"/>
            <a:chExt cx="2520280" cy="203327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52" t="4365" r="33945" b="4365"/>
            <a:stretch/>
          </p:blipFill>
          <p:spPr>
            <a:xfrm>
              <a:off x="9496323" y="3006407"/>
              <a:ext cx="936179" cy="1820346"/>
            </a:xfrm>
            <a:prstGeom prst="rect">
              <a:avLst/>
            </a:prstGeom>
          </p:spPr>
        </p:pic>
        <p:grpSp>
          <p:nvGrpSpPr>
            <p:cNvPr id="110" name="그룹 109"/>
            <p:cNvGrpSpPr/>
            <p:nvPr/>
          </p:nvGrpSpPr>
          <p:grpSpPr>
            <a:xfrm>
              <a:off x="10765706" y="2981699"/>
              <a:ext cx="880486" cy="1844827"/>
              <a:chOff x="5375919" y="2564903"/>
              <a:chExt cx="1512169" cy="3168353"/>
            </a:xfrm>
          </p:grpSpPr>
          <p:pic>
            <p:nvPicPr>
              <p:cNvPr id="108" name="그림 107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919" t="3477" r="35041" b="3250"/>
              <a:stretch/>
            </p:blipFill>
            <p:spPr>
              <a:xfrm>
                <a:off x="5375919" y="2564903"/>
                <a:ext cx="1512169" cy="3168353"/>
              </a:xfrm>
              <a:prstGeom prst="rect">
                <a:avLst/>
              </a:prstGeom>
            </p:spPr>
          </p:pic>
          <p:pic>
            <p:nvPicPr>
              <p:cNvPr id="109" name="그림 10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648" t="4613" r="5694" b="4207"/>
              <a:stretch/>
            </p:blipFill>
            <p:spPr>
              <a:xfrm>
                <a:off x="5481760" y="3013730"/>
                <a:ext cx="1322961" cy="2539271"/>
              </a:xfrm>
              <a:prstGeom prst="roundRect">
                <a:avLst>
                  <a:gd name="adj" fmla="val 6522"/>
                </a:avLst>
              </a:prstGeom>
            </p:spPr>
          </p:pic>
        </p:grpSp>
        <p:sp>
          <p:nvSpPr>
            <p:cNvPr id="115" name="모서리가 둥근 직사각형 114"/>
            <p:cNvSpPr/>
            <p:nvPr/>
          </p:nvSpPr>
          <p:spPr>
            <a:xfrm>
              <a:off x="9336360" y="2924944"/>
              <a:ext cx="2520280" cy="2033272"/>
            </a:xfrm>
            <a:prstGeom prst="roundRect">
              <a:avLst>
                <a:gd name="adj" fmla="val 6508"/>
              </a:avLst>
            </a:prstGeom>
            <a:noFill/>
            <a:ln>
              <a:solidFill>
                <a:srgbClr val="B486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794881" y="3098535"/>
              <a:ext cx="432048" cy="152347"/>
            </a:xfrm>
            <a:prstGeom prst="rect">
              <a:avLst/>
            </a:prstGeom>
            <a:solidFill>
              <a:srgbClr val="E5D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0973849" y="3088569"/>
              <a:ext cx="432048" cy="152347"/>
            </a:xfrm>
            <a:prstGeom prst="rect">
              <a:avLst/>
            </a:prstGeom>
            <a:solidFill>
              <a:srgbClr val="E5D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6" y="3101168"/>
            <a:ext cx="122510" cy="12251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02" y="3110993"/>
            <a:ext cx="122510" cy="12251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796" y="3126470"/>
            <a:ext cx="122510" cy="12251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23" y="3097364"/>
            <a:ext cx="122510" cy="122510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39" y="3110993"/>
            <a:ext cx="122510" cy="12251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76" y="3107230"/>
            <a:ext cx="122510" cy="12251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42" y="3130671"/>
            <a:ext cx="122510" cy="12251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51" y="3125467"/>
            <a:ext cx="122510" cy="122510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11213121" y="2016117"/>
            <a:ext cx="618882" cy="618882"/>
            <a:chOff x="11056440" y="2000357"/>
            <a:chExt cx="618882" cy="618882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11056440" y="2000357"/>
              <a:ext cx="618882" cy="618882"/>
            </a:xfrm>
            <a:prstGeom prst="roundRect">
              <a:avLst/>
            </a:prstGeom>
            <a:solidFill>
              <a:srgbClr val="DB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0125" y="2014384"/>
              <a:ext cx="591512" cy="591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7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186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MankSans</vt:lpstr>
      <vt:lpstr>나눔고딕코딩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</dc:creator>
  <cp:lastModifiedBy>AFFINITY05</cp:lastModifiedBy>
  <cp:revision>6</cp:revision>
  <dcterms:created xsi:type="dcterms:W3CDTF">2021-02-23T02:52:17Z</dcterms:created>
  <dcterms:modified xsi:type="dcterms:W3CDTF">2021-02-23T03:17:57Z</dcterms:modified>
</cp:coreProperties>
</file>