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12" r:id="rId2"/>
    <p:sldId id="429" r:id="rId3"/>
    <p:sldId id="430" r:id="rId4"/>
    <p:sldId id="431" r:id="rId5"/>
    <p:sldId id="410" r:id="rId6"/>
    <p:sldId id="435" r:id="rId7"/>
    <p:sldId id="411" r:id="rId8"/>
    <p:sldId id="438" r:id="rId9"/>
    <p:sldId id="439" r:id="rId10"/>
    <p:sldId id="408" r:id="rId11"/>
    <p:sldId id="445" r:id="rId12"/>
    <p:sldId id="446" r:id="rId13"/>
    <p:sldId id="414" r:id="rId14"/>
    <p:sldId id="405" r:id="rId15"/>
    <p:sldId id="450" r:id="rId16"/>
    <p:sldId id="420" r:id="rId17"/>
    <p:sldId id="464" r:id="rId18"/>
    <p:sldId id="465" r:id="rId19"/>
    <p:sldId id="466" r:id="rId20"/>
    <p:sldId id="461" r:id="rId21"/>
    <p:sldId id="463" r:id="rId22"/>
    <p:sldId id="462" r:id="rId23"/>
    <p:sldId id="451" r:id="rId24"/>
    <p:sldId id="427" r:id="rId25"/>
  </p:sldIdLst>
  <p:sldSz cx="12192000" cy="6858000"/>
  <p:notesSz cx="6858000" cy="9144000"/>
  <p:embeddedFontLst>
    <p:embeddedFont>
      <p:font typeface="Poppins Medium" panose="020B0600000101010101" charset="-127"/>
      <p:regular r:id="rId28"/>
      <p:italic r:id="rId29"/>
    </p:embeddedFont>
    <p:embeddedFont>
      <p:font typeface="MankSans" panose="020B0600000101010101"/>
      <p:regular r:id="rId30"/>
      <p:italic r:id="rId31"/>
    </p:embeddedFont>
    <p:embeddedFont>
      <p:font typeface="나눔바른고딕" panose="020B0603020101020101" pitchFamily="50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Gidole" panose="020B0600000101010101" charset="0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471CC"/>
    <a:srgbClr val="2C57CE"/>
    <a:srgbClr val="A8BAEC"/>
    <a:srgbClr val="0070C0"/>
    <a:srgbClr val="D0DAE1"/>
    <a:srgbClr val="81C181"/>
    <a:srgbClr val="90CCA4"/>
    <a:srgbClr val="92D050"/>
    <a:srgbClr val="4A4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01" autoAdjust="0"/>
    <p:restoredTop sz="96391" autoAdjust="0"/>
  </p:normalViewPr>
  <p:slideViewPr>
    <p:cSldViewPr>
      <p:cViewPr>
        <p:scale>
          <a:sx n="75" d="100"/>
          <a:sy n="75" d="100"/>
        </p:scale>
        <p:origin x="1872" y="966"/>
      </p:cViewPr>
      <p:guideLst/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5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428601"/>
            <a:ext cx="11377264" cy="6000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468061" y="2852936"/>
            <a:ext cx="6316572" cy="8085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2000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5447928" y="1772815"/>
            <a:ext cx="6336704" cy="116860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6500" b="1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6383338" y="260350"/>
            <a:ext cx="5545137" cy="63373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4871865" y="0"/>
            <a:ext cx="7324650" cy="68580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08489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6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5447928" y="0"/>
            <a:ext cx="6744072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5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0016" y="1700808"/>
            <a:ext cx="5256584" cy="1152128"/>
          </a:xfrm>
        </p:spPr>
        <p:txBody>
          <a:bodyPr anchor="ctr">
            <a:norm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227316" y="3068960"/>
            <a:ext cx="5272090" cy="1512168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  <a:lvl2pPr marL="457200" indent="0">
              <a:buNone/>
              <a:defRPr sz="2000" baseline="0">
                <a:latin typeface="MankSans" panose="02000603020000020003" pitchFamily="2" charset="-127"/>
              </a:defRPr>
            </a:lvl2pPr>
            <a:lvl3pPr marL="914400" indent="0">
              <a:buNone/>
              <a:defRPr sz="2000" baseline="0">
                <a:latin typeface="MankSans" panose="02000603020000020003" pitchFamily="2" charset="-127"/>
              </a:defRPr>
            </a:lvl3pPr>
            <a:lvl4pPr marL="1371600" indent="0">
              <a:buNone/>
              <a:defRPr sz="2000" baseline="0">
                <a:latin typeface="MankSans" panose="02000603020000020003" pitchFamily="2" charset="-127"/>
              </a:defRPr>
            </a:lvl4pPr>
            <a:lvl5pPr marL="1828800" indent="0">
              <a:buNone/>
              <a:defRPr sz="2000" baseline="0">
                <a:latin typeface="MankSans" panose="02000603020000020003" pitchFamily="2" charset="-127"/>
              </a:defRPr>
            </a:lvl5pPr>
          </a:lstStyle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4"/>
          </p:nvPr>
        </p:nvSpPr>
        <p:spPr>
          <a:xfrm>
            <a:off x="369888" y="333016"/>
            <a:ext cx="5108128" cy="6191969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6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207568" y="908720"/>
            <a:ext cx="7776864" cy="13681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rgbClr val="5F59C7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3169542"/>
            <a:ext cx="11377264" cy="328843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9026"/>
            <a:ext cx="109728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62021"/>
            <a:ext cx="109728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29399"/>
            <a:ext cx="3860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8" r:id="rId4"/>
    <p:sldLayoutId id="2147483671" r:id="rId5"/>
    <p:sldLayoutId id="2147483667" r:id="rId6"/>
    <p:sldLayoutId id="2147483669" r:id="rId7"/>
    <p:sldLayoutId id="2147483657" r:id="rId8"/>
    <p:sldLayoutId id="2147483670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 전자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플랫폼 서비스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47976" y="2420888"/>
            <a:ext cx="2610750" cy="967040"/>
            <a:chOff x="947976" y="2420888"/>
            <a:chExt cx="2610750" cy="967040"/>
          </a:xfrm>
        </p:grpSpPr>
        <p:sp>
          <p:nvSpPr>
            <p:cNvPr id="35" name="TextBox 34"/>
            <p:cNvSpPr txBox="1"/>
            <p:nvPr/>
          </p:nvSpPr>
          <p:spPr>
            <a:xfrm>
              <a:off x="947976" y="2864708"/>
              <a:ext cx="261075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매도 신청에서 매수 완료까지         완벽한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단계 보안 시스템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보안 시스템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989581" y="2254850"/>
            <a:ext cx="2610750" cy="1182484"/>
            <a:chOff x="9029866" y="2214206"/>
            <a:chExt cx="2610750" cy="1182484"/>
          </a:xfrm>
        </p:grpSpPr>
        <p:sp>
          <p:nvSpPr>
            <p:cNvPr id="38" name="TextBox 37"/>
            <p:cNvSpPr txBox="1"/>
            <p:nvPr/>
          </p:nvSpPr>
          <p:spPr>
            <a:xfrm>
              <a:off x="9029866" y="2658026"/>
              <a:ext cx="2434092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관련 서류 열람 및          대출 서류 확정 일자 등기 까지               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원스톱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9029866" y="221420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원 터치 서류 제공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53046" y="5072418"/>
            <a:ext cx="2610750" cy="1397927"/>
            <a:chOff x="8290553" y="4406176"/>
            <a:chExt cx="2610750" cy="1397927"/>
          </a:xfrm>
        </p:grpSpPr>
        <p:sp>
          <p:nvSpPr>
            <p:cNvPr id="41" name="TextBox 40"/>
            <p:cNvSpPr txBox="1"/>
            <p:nvPr/>
          </p:nvSpPr>
          <p:spPr>
            <a:xfrm>
              <a:off x="8290553" y="4849996"/>
              <a:ext cx="2434092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기존 공인중개사를 통한           거래 수수료 율을 조정하고         비대면 영상 솔루션을 활용한   안전한 거래 방식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290553" y="440617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거래 수수료 개선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6" name="도넛 5"/>
          <p:cNvSpPr/>
          <p:nvPr/>
        </p:nvSpPr>
        <p:spPr>
          <a:xfrm>
            <a:off x="5421665" y="3371490"/>
            <a:ext cx="1348396" cy="1348395"/>
          </a:xfrm>
          <a:prstGeom prst="donut">
            <a:avLst/>
          </a:prstGeom>
          <a:solidFill>
            <a:srgbClr val="B6F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4884637" y="2834463"/>
            <a:ext cx="2422452" cy="2422449"/>
          </a:xfrm>
          <a:prstGeom prst="donut">
            <a:avLst>
              <a:gd name="adj" fmla="val 15603"/>
            </a:avLst>
          </a:prstGeom>
          <a:solidFill>
            <a:srgbClr val="81C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4341107" y="2290932"/>
            <a:ext cx="3509512" cy="3509511"/>
          </a:xfrm>
          <a:prstGeom prst="donut">
            <a:avLst>
              <a:gd name="adj" fmla="val 11445"/>
            </a:avLst>
          </a:prstGeom>
          <a:solidFill>
            <a:srgbClr val="9FC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19755573">
            <a:off x="6581366" y="2772401"/>
            <a:ext cx="2120241" cy="367745"/>
          </a:xfrm>
          <a:prstGeom prst="rect">
            <a:avLst/>
          </a:prstGeom>
          <a:solidFill>
            <a:srgbClr val="81C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 rot="1474716">
            <a:off x="3928334" y="2974756"/>
            <a:ext cx="2120241" cy="367745"/>
          </a:xfrm>
          <a:prstGeom prst="rect">
            <a:avLst/>
          </a:prstGeom>
          <a:solidFill>
            <a:srgbClr val="B6F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664716">
            <a:off x="6844974" y="5415001"/>
            <a:ext cx="1653252" cy="377443"/>
          </a:xfrm>
          <a:prstGeom prst="rect">
            <a:avLst/>
          </a:prstGeom>
          <a:solidFill>
            <a:srgbClr val="9FC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771526" y="2120034"/>
            <a:ext cx="933178" cy="933178"/>
          </a:xfrm>
          <a:prstGeom prst="ellipse">
            <a:avLst/>
          </a:prstGeom>
          <a:solidFill>
            <a:srgbClr val="81C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434630" y="2207790"/>
            <a:ext cx="933178" cy="933178"/>
          </a:xfrm>
          <a:prstGeom prst="ellipse">
            <a:avLst/>
          </a:prstGeom>
          <a:solidFill>
            <a:srgbClr val="B6F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91664" y="5520158"/>
            <a:ext cx="933178" cy="933178"/>
          </a:xfrm>
          <a:prstGeom prst="ellipse">
            <a:avLst/>
          </a:prstGeom>
          <a:solidFill>
            <a:srgbClr val="9FC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3665821" y="2443401"/>
            <a:ext cx="451362" cy="468392"/>
            <a:chOff x="4224871" y="5191621"/>
            <a:chExt cx="336551" cy="349251"/>
          </a:xfrm>
          <a:solidFill>
            <a:schemeClr val="bg1"/>
          </a:solidFill>
        </p:grpSpPr>
        <p:sp>
          <p:nvSpPr>
            <p:cNvPr id="60" name="Freeform 212"/>
            <p:cNvSpPr>
              <a:spLocks noEditPoints="1"/>
            </p:cNvSpPr>
            <p:nvPr/>
          </p:nvSpPr>
          <p:spPr bwMode="auto">
            <a:xfrm>
              <a:off x="4224871" y="5191621"/>
              <a:ext cx="336551" cy="3492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204"/>
                </a:cxn>
                <a:cxn ang="0">
                  <a:pos x="0" y="204"/>
                </a:cxn>
                <a:cxn ang="0">
                  <a:pos x="0" y="210"/>
                </a:cxn>
                <a:cxn ang="0">
                  <a:pos x="4" y="216"/>
                </a:cxn>
                <a:cxn ang="0">
                  <a:pos x="8" y="218"/>
                </a:cxn>
                <a:cxn ang="0">
                  <a:pos x="14" y="220"/>
                </a:cxn>
                <a:cxn ang="0">
                  <a:pos x="198" y="220"/>
                </a:cxn>
                <a:cxn ang="0">
                  <a:pos x="198" y="220"/>
                </a:cxn>
                <a:cxn ang="0">
                  <a:pos x="204" y="218"/>
                </a:cxn>
                <a:cxn ang="0">
                  <a:pos x="208" y="216"/>
                </a:cxn>
                <a:cxn ang="0">
                  <a:pos x="212" y="210"/>
                </a:cxn>
                <a:cxn ang="0">
                  <a:pos x="212" y="204"/>
                </a:cxn>
                <a:cxn ang="0">
                  <a:pos x="212" y="14"/>
                </a:cxn>
                <a:cxn ang="0">
                  <a:pos x="212" y="14"/>
                </a:cxn>
                <a:cxn ang="0">
                  <a:pos x="212" y="8"/>
                </a:cxn>
                <a:cxn ang="0">
                  <a:pos x="208" y="4"/>
                </a:cxn>
                <a:cxn ang="0">
                  <a:pos x="204" y="0"/>
                </a:cxn>
                <a:cxn ang="0">
                  <a:pos x="198" y="0"/>
                </a:cxn>
                <a:cxn ang="0">
                  <a:pos x="14" y="0"/>
                </a:cxn>
                <a:cxn ang="0">
                  <a:pos x="196" y="60"/>
                </a:cxn>
                <a:cxn ang="0">
                  <a:pos x="196" y="204"/>
                </a:cxn>
                <a:cxn ang="0">
                  <a:pos x="14" y="204"/>
                </a:cxn>
                <a:cxn ang="0">
                  <a:pos x="14" y="14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6" y="16"/>
                </a:cxn>
                <a:cxn ang="0">
                  <a:pos x="46" y="84"/>
                </a:cxn>
                <a:cxn ang="0">
                  <a:pos x="46" y="84"/>
                </a:cxn>
                <a:cxn ang="0">
                  <a:pos x="50" y="90"/>
                </a:cxn>
                <a:cxn ang="0">
                  <a:pos x="54" y="92"/>
                </a:cxn>
                <a:cxn ang="0">
                  <a:pos x="158" y="92"/>
                </a:cxn>
                <a:cxn ang="0">
                  <a:pos x="158" y="92"/>
                </a:cxn>
                <a:cxn ang="0">
                  <a:pos x="162" y="90"/>
                </a:cxn>
                <a:cxn ang="0">
                  <a:pos x="164" y="84"/>
                </a:cxn>
                <a:cxn ang="0">
                  <a:pos x="164" y="16"/>
                </a:cxn>
                <a:cxn ang="0">
                  <a:pos x="164" y="16"/>
                </a:cxn>
                <a:cxn ang="0">
                  <a:pos x="164" y="14"/>
                </a:cxn>
                <a:cxn ang="0">
                  <a:pos x="196" y="14"/>
                </a:cxn>
                <a:cxn ang="0">
                  <a:pos x="196" y="38"/>
                </a:cxn>
                <a:cxn ang="0">
                  <a:pos x="178" y="38"/>
                </a:cxn>
                <a:cxn ang="0">
                  <a:pos x="178" y="60"/>
                </a:cxn>
                <a:cxn ang="0">
                  <a:pos x="196" y="60"/>
                </a:cxn>
              </a:cxnLst>
              <a:rect l="0" t="0" r="r" b="b"/>
              <a:pathLst>
                <a:path w="212" h="220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10"/>
                  </a:lnTo>
                  <a:lnTo>
                    <a:pt x="4" y="216"/>
                  </a:lnTo>
                  <a:lnTo>
                    <a:pt x="8" y="218"/>
                  </a:lnTo>
                  <a:lnTo>
                    <a:pt x="14" y="220"/>
                  </a:lnTo>
                  <a:lnTo>
                    <a:pt x="198" y="220"/>
                  </a:lnTo>
                  <a:lnTo>
                    <a:pt x="198" y="220"/>
                  </a:lnTo>
                  <a:lnTo>
                    <a:pt x="204" y="218"/>
                  </a:lnTo>
                  <a:lnTo>
                    <a:pt x="208" y="216"/>
                  </a:lnTo>
                  <a:lnTo>
                    <a:pt x="212" y="210"/>
                  </a:lnTo>
                  <a:lnTo>
                    <a:pt x="212" y="204"/>
                  </a:lnTo>
                  <a:lnTo>
                    <a:pt x="212" y="14"/>
                  </a:lnTo>
                  <a:lnTo>
                    <a:pt x="212" y="14"/>
                  </a:lnTo>
                  <a:lnTo>
                    <a:pt x="212" y="8"/>
                  </a:lnTo>
                  <a:lnTo>
                    <a:pt x="208" y="4"/>
                  </a:lnTo>
                  <a:lnTo>
                    <a:pt x="204" y="0"/>
                  </a:lnTo>
                  <a:lnTo>
                    <a:pt x="198" y="0"/>
                  </a:lnTo>
                  <a:lnTo>
                    <a:pt x="14" y="0"/>
                  </a:lnTo>
                  <a:close/>
                  <a:moveTo>
                    <a:pt x="196" y="60"/>
                  </a:moveTo>
                  <a:lnTo>
                    <a:pt x="196" y="204"/>
                  </a:lnTo>
                  <a:lnTo>
                    <a:pt x="14" y="204"/>
                  </a:lnTo>
                  <a:lnTo>
                    <a:pt x="14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6" y="16"/>
                  </a:lnTo>
                  <a:lnTo>
                    <a:pt x="46" y="84"/>
                  </a:lnTo>
                  <a:lnTo>
                    <a:pt x="46" y="84"/>
                  </a:lnTo>
                  <a:lnTo>
                    <a:pt x="50" y="90"/>
                  </a:lnTo>
                  <a:lnTo>
                    <a:pt x="54" y="92"/>
                  </a:lnTo>
                  <a:lnTo>
                    <a:pt x="158" y="92"/>
                  </a:lnTo>
                  <a:lnTo>
                    <a:pt x="158" y="92"/>
                  </a:lnTo>
                  <a:lnTo>
                    <a:pt x="162" y="90"/>
                  </a:lnTo>
                  <a:lnTo>
                    <a:pt x="164" y="8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4" y="14"/>
                  </a:lnTo>
                  <a:lnTo>
                    <a:pt x="196" y="14"/>
                  </a:lnTo>
                  <a:lnTo>
                    <a:pt x="196" y="38"/>
                  </a:lnTo>
                  <a:lnTo>
                    <a:pt x="178" y="38"/>
                  </a:lnTo>
                  <a:lnTo>
                    <a:pt x="178" y="60"/>
                  </a:lnTo>
                  <a:lnTo>
                    <a:pt x="196" y="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Freeform 213"/>
            <p:cNvSpPr>
              <a:spLocks noEditPoints="1"/>
            </p:cNvSpPr>
            <p:nvPr/>
          </p:nvSpPr>
          <p:spPr bwMode="auto">
            <a:xfrm>
              <a:off x="4278834" y="5388449"/>
              <a:ext cx="228600" cy="98425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4" y="60"/>
                </a:cxn>
                <a:cxn ang="0">
                  <a:pos x="8" y="62"/>
                </a:cxn>
                <a:cxn ang="0">
                  <a:pos x="14" y="62"/>
                </a:cxn>
                <a:cxn ang="0">
                  <a:pos x="130" y="62"/>
                </a:cxn>
                <a:cxn ang="0">
                  <a:pos x="130" y="62"/>
                </a:cxn>
                <a:cxn ang="0">
                  <a:pos x="136" y="62"/>
                </a:cxn>
                <a:cxn ang="0">
                  <a:pos x="140" y="60"/>
                </a:cxn>
                <a:cxn ang="0">
                  <a:pos x="142" y="56"/>
                </a:cxn>
                <a:cxn ang="0">
                  <a:pos x="144" y="52"/>
                </a:cxn>
                <a:cxn ang="0">
                  <a:pos x="144" y="10"/>
                </a:cxn>
                <a:cxn ang="0">
                  <a:pos x="144" y="10"/>
                </a:cxn>
                <a:cxn ang="0">
                  <a:pos x="142" y="6"/>
                </a:cxn>
                <a:cxn ang="0">
                  <a:pos x="140" y="2"/>
                </a:cxn>
                <a:cxn ang="0">
                  <a:pos x="136" y="0"/>
                </a:cxn>
                <a:cxn ang="0">
                  <a:pos x="130" y="0"/>
                </a:cxn>
                <a:cxn ang="0">
                  <a:pos x="130" y="0"/>
                </a:cxn>
                <a:cxn ang="0">
                  <a:pos x="14" y="52"/>
                </a:cxn>
                <a:cxn ang="0">
                  <a:pos x="14" y="52"/>
                </a:cxn>
                <a:cxn ang="0">
                  <a:pos x="10" y="5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0"/>
                </a:cxn>
                <a:cxn ang="0">
                  <a:pos x="130" y="10"/>
                </a:cxn>
                <a:cxn ang="0">
                  <a:pos x="130" y="10"/>
                </a:cxn>
                <a:cxn ang="0">
                  <a:pos x="132" y="10"/>
                </a:cxn>
                <a:cxn ang="0">
                  <a:pos x="132" y="52"/>
                </a:cxn>
                <a:cxn ang="0">
                  <a:pos x="132" y="52"/>
                </a:cxn>
                <a:cxn ang="0">
                  <a:pos x="130" y="52"/>
                </a:cxn>
                <a:cxn ang="0">
                  <a:pos x="14" y="52"/>
                </a:cxn>
              </a:cxnLst>
              <a:rect l="0" t="0" r="r" b="b"/>
              <a:pathLst>
                <a:path w="144" h="62">
                  <a:moveTo>
                    <a:pt x="130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8" y="62"/>
                  </a:lnTo>
                  <a:lnTo>
                    <a:pt x="14" y="62"/>
                  </a:lnTo>
                  <a:lnTo>
                    <a:pt x="130" y="62"/>
                  </a:lnTo>
                  <a:lnTo>
                    <a:pt x="130" y="62"/>
                  </a:lnTo>
                  <a:lnTo>
                    <a:pt x="136" y="62"/>
                  </a:lnTo>
                  <a:lnTo>
                    <a:pt x="140" y="60"/>
                  </a:lnTo>
                  <a:lnTo>
                    <a:pt x="142" y="56"/>
                  </a:lnTo>
                  <a:lnTo>
                    <a:pt x="144" y="52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2" y="6"/>
                  </a:lnTo>
                  <a:lnTo>
                    <a:pt x="140" y="2"/>
                  </a:lnTo>
                  <a:lnTo>
                    <a:pt x="136" y="0"/>
                  </a:lnTo>
                  <a:lnTo>
                    <a:pt x="130" y="0"/>
                  </a:lnTo>
                  <a:lnTo>
                    <a:pt x="130" y="0"/>
                  </a:lnTo>
                  <a:close/>
                  <a:moveTo>
                    <a:pt x="14" y="52"/>
                  </a:moveTo>
                  <a:lnTo>
                    <a:pt x="14" y="52"/>
                  </a:lnTo>
                  <a:lnTo>
                    <a:pt x="10" y="5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32" y="10"/>
                  </a:lnTo>
                  <a:lnTo>
                    <a:pt x="132" y="52"/>
                  </a:lnTo>
                  <a:lnTo>
                    <a:pt x="132" y="52"/>
                  </a:lnTo>
                  <a:lnTo>
                    <a:pt x="130" y="52"/>
                  </a:lnTo>
                  <a:lnTo>
                    <a:pt x="14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960793" y="2375928"/>
            <a:ext cx="465538" cy="421390"/>
            <a:chOff x="4806776" y="1795363"/>
            <a:chExt cx="368300" cy="333375"/>
          </a:xfrm>
          <a:solidFill>
            <a:schemeClr val="bg1"/>
          </a:solidFill>
        </p:grpSpPr>
        <p:sp>
          <p:nvSpPr>
            <p:cNvPr id="70" name="Freeform 99"/>
            <p:cNvSpPr>
              <a:spLocks/>
            </p:cNvSpPr>
            <p:nvPr/>
          </p:nvSpPr>
          <p:spPr bwMode="auto">
            <a:xfrm>
              <a:off x="4968701" y="2043013"/>
              <a:ext cx="152400" cy="28575"/>
            </a:xfrm>
            <a:custGeom>
              <a:avLst/>
              <a:gdLst/>
              <a:ahLst/>
              <a:cxnLst>
                <a:cxn ang="0">
                  <a:pos x="9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6"/>
                </a:cxn>
                <a:cxn ang="0">
                  <a:pos x="92" y="18"/>
                </a:cxn>
                <a:cxn ang="0">
                  <a:pos x="92" y="18"/>
                </a:cxn>
                <a:cxn ang="0">
                  <a:pos x="94" y="16"/>
                </a:cxn>
                <a:cxn ang="0">
                  <a:pos x="96" y="14"/>
                </a:cxn>
                <a:cxn ang="0">
                  <a:pos x="96" y="4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2" y="2"/>
                </a:cxn>
                <a:cxn ang="0">
                  <a:pos x="92" y="2"/>
                </a:cxn>
              </a:cxnLst>
              <a:rect l="0" t="0" r="r" b="b"/>
              <a:pathLst>
                <a:path w="96" h="18">
                  <a:moveTo>
                    <a:pt x="9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94" y="16"/>
                  </a:lnTo>
                  <a:lnTo>
                    <a:pt x="96" y="14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2" y="2"/>
                  </a:lnTo>
                  <a:lnTo>
                    <a:pt x="9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Freeform 100"/>
            <p:cNvSpPr>
              <a:spLocks noEditPoints="1"/>
            </p:cNvSpPr>
            <p:nvPr/>
          </p:nvSpPr>
          <p:spPr bwMode="auto">
            <a:xfrm>
              <a:off x="4806776" y="1795363"/>
              <a:ext cx="368300" cy="333375"/>
            </a:xfrm>
            <a:custGeom>
              <a:avLst/>
              <a:gdLst/>
              <a:ahLst/>
              <a:cxnLst>
                <a:cxn ang="0">
                  <a:pos x="50" y="146"/>
                </a:cxn>
                <a:cxn ang="0">
                  <a:pos x="68" y="162"/>
                </a:cxn>
                <a:cxn ang="0">
                  <a:pos x="68" y="162"/>
                </a:cxn>
                <a:cxn ang="0">
                  <a:pos x="68" y="208"/>
                </a:cxn>
                <a:cxn ang="0">
                  <a:pos x="228" y="210"/>
                </a:cxn>
                <a:cxn ang="0">
                  <a:pos x="232" y="208"/>
                </a:cxn>
                <a:cxn ang="0">
                  <a:pos x="232" y="162"/>
                </a:cxn>
                <a:cxn ang="0">
                  <a:pos x="232" y="134"/>
                </a:cxn>
                <a:cxn ang="0">
                  <a:pos x="232" y="56"/>
                </a:cxn>
                <a:cxn ang="0">
                  <a:pos x="182" y="4"/>
                </a:cxn>
                <a:cxn ang="0">
                  <a:pos x="178" y="2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60" y="54"/>
                </a:cxn>
                <a:cxn ang="0">
                  <a:pos x="40" y="70"/>
                </a:cxn>
                <a:cxn ang="0">
                  <a:pos x="28" y="94"/>
                </a:cxn>
                <a:cxn ang="0">
                  <a:pos x="28" y="112"/>
                </a:cxn>
                <a:cxn ang="0">
                  <a:pos x="4" y="166"/>
                </a:cxn>
                <a:cxn ang="0">
                  <a:pos x="0" y="172"/>
                </a:cxn>
                <a:cxn ang="0">
                  <a:pos x="4" y="180"/>
                </a:cxn>
                <a:cxn ang="0">
                  <a:pos x="14" y="182"/>
                </a:cxn>
                <a:cxn ang="0">
                  <a:pos x="84" y="16"/>
                </a:cxn>
                <a:cxn ang="0">
                  <a:pos x="170" y="16"/>
                </a:cxn>
                <a:cxn ang="0">
                  <a:pos x="170" y="64"/>
                </a:cxn>
                <a:cxn ang="0">
                  <a:pos x="216" y="66"/>
                </a:cxn>
                <a:cxn ang="0">
                  <a:pos x="216" y="194"/>
                </a:cxn>
                <a:cxn ang="0">
                  <a:pos x="84" y="156"/>
                </a:cxn>
                <a:cxn ang="0">
                  <a:pos x="106" y="148"/>
                </a:cxn>
                <a:cxn ang="0">
                  <a:pos x="194" y="134"/>
                </a:cxn>
                <a:cxn ang="0">
                  <a:pos x="198" y="132"/>
                </a:cxn>
                <a:cxn ang="0">
                  <a:pos x="196" y="120"/>
                </a:cxn>
                <a:cxn ang="0">
                  <a:pos x="130" y="118"/>
                </a:cxn>
                <a:cxn ang="0">
                  <a:pos x="132" y="94"/>
                </a:cxn>
                <a:cxn ang="0">
                  <a:pos x="196" y="94"/>
                </a:cxn>
                <a:cxn ang="0">
                  <a:pos x="198" y="82"/>
                </a:cxn>
                <a:cxn ang="0">
                  <a:pos x="126" y="78"/>
                </a:cxn>
                <a:cxn ang="0">
                  <a:pos x="108" y="60"/>
                </a:cxn>
                <a:cxn ang="0">
                  <a:pos x="84" y="52"/>
                </a:cxn>
                <a:cxn ang="0">
                  <a:pos x="80" y="70"/>
                </a:cxn>
                <a:cxn ang="0">
                  <a:pos x="92" y="72"/>
                </a:cxn>
                <a:cxn ang="0">
                  <a:pos x="108" y="84"/>
                </a:cxn>
                <a:cxn ang="0">
                  <a:pos x="114" y="104"/>
                </a:cxn>
                <a:cxn ang="0">
                  <a:pos x="110" y="116"/>
                </a:cxn>
                <a:cxn ang="0">
                  <a:pos x="98" y="132"/>
                </a:cxn>
                <a:cxn ang="0">
                  <a:pos x="80" y="138"/>
                </a:cxn>
                <a:cxn ang="0">
                  <a:pos x="66" y="134"/>
                </a:cxn>
                <a:cxn ang="0">
                  <a:pos x="52" y="122"/>
                </a:cxn>
                <a:cxn ang="0">
                  <a:pos x="46" y="104"/>
                </a:cxn>
                <a:cxn ang="0">
                  <a:pos x="48" y="90"/>
                </a:cxn>
                <a:cxn ang="0">
                  <a:pos x="60" y="76"/>
                </a:cxn>
                <a:cxn ang="0">
                  <a:pos x="80" y="70"/>
                </a:cxn>
              </a:cxnLst>
              <a:rect l="0" t="0" r="r" b="b"/>
              <a:pathLst>
                <a:path w="232" h="210">
                  <a:moveTo>
                    <a:pt x="18" y="180"/>
                  </a:moveTo>
                  <a:lnTo>
                    <a:pt x="50" y="146"/>
                  </a:lnTo>
                  <a:lnTo>
                    <a:pt x="50" y="146"/>
                  </a:lnTo>
                  <a:lnTo>
                    <a:pt x="58" y="152"/>
                  </a:lnTo>
                  <a:lnTo>
                    <a:pt x="68" y="154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206"/>
                  </a:lnTo>
                  <a:lnTo>
                    <a:pt x="68" y="206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228" y="210"/>
                  </a:lnTo>
                  <a:lnTo>
                    <a:pt x="228" y="210"/>
                  </a:lnTo>
                  <a:lnTo>
                    <a:pt x="230" y="210"/>
                  </a:lnTo>
                  <a:lnTo>
                    <a:pt x="232" y="208"/>
                  </a:lnTo>
                  <a:lnTo>
                    <a:pt x="232" y="208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2" y="54"/>
                  </a:lnTo>
                  <a:lnTo>
                    <a:pt x="230" y="52"/>
                  </a:lnTo>
                  <a:lnTo>
                    <a:pt x="182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0" y="54"/>
                  </a:lnTo>
                  <a:lnTo>
                    <a:pt x="52" y="58"/>
                  </a:lnTo>
                  <a:lnTo>
                    <a:pt x="46" y="64"/>
                  </a:lnTo>
                  <a:lnTo>
                    <a:pt x="40" y="70"/>
                  </a:lnTo>
                  <a:lnTo>
                    <a:pt x="34" y="78"/>
                  </a:lnTo>
                  <a:lnTo>
                    <a:pt x="30" y="86"/>
                  </a:lnTo>
                  <a:lnTo>
                    <a:pt x="28" y="9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12"/>
                  </a:lnTo>
                  <a:lnTo>
                    <a:pt x="30" y="120"/>
                  </a:lnTo>
                  <a:lnTo>
                    <a:pt x="36" y="132"/>
                  </a:lnTo>
                  <a:lnTo>
                    <a:pt x="4" y="166"/>
                  </a:lnTo>
                  <a:lnTo>
                    <a:pt x="4" y="166"/>
                  </a:lnTo>
                  <a:lnTo>
                    <a:pt x="2" y="168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4" y="180"/>
                  </a:lnTo>
                  <a:lnTo>
                    <a:pt x="4" y="180"/>
                  </a:lnTo>
                  <a:lnTo>
                    <a:pt x="6" y="182"/>
                  </a:lnTo>
                  <a:lnTo>
                    <a:pt x="10" y="182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80"/>
                  </a:lnTo>
                  <a:close/>
                  <a:moveTo>
                    <a:pt x="84" y="16"/>
                  </a:moveTo>
                  <a:lnTo>
                    <a:pt x="84" y="16"/>
                  </a:lnTo>
                  <a:lnTo>
                    <a:pt x="170" y="16"/>
                  </a:lnTo>
                  <a:lnTo>
                    <a:pt x="170" y="16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70" y="64"/>
                  </a:lnTo>
                  <a:lnTo>
                    <a:pt x="172" y="64"/>
                  </a:lnTo>
                  <a:lnTo>
                    <a:pt x="172" y="64"/>
                  </a:lnTo>
                  <a:lnTo>
                    <a:pt x="216" y="66"/>
                  </a:lnTo>
                  <a:lnTo>
                    <a:pt x="216" y="66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96" y="154"/>
                  </a:lnTo>
                  <a:lnTo>
                    <a:pt x="106" y="148"/>
                  </a:lnTo>
                  <a:lnTo>
                    <a:pt x="116" y="142"/>
                  </a:lnTo>
                  <a:lnTo>
                    <a:pt x="122" y="134"/>
                  </a:lnTo>
                  <a:lnTo>
                    <a:pt x="194" y="134"/>
                  </a:lnTo>
                  <a:lnTo>
                    <a:pt x="194" y="134"/>
                  </a:lnTo>
                  <a:lnTo>
                    <a:pt x="196" y="134"/>
                  </a:lnTo>
                  <a:lnTo>
                    <a:pt x="198" y="132"/>
                  </a:lnTo>
                  <a:lnTo>
                    <a:pt x="198" y="122"/>
                  </a:lnTo>
                  <a:lnTo>
                    <a:pt x="198" y="122"/>
                  </a:lnTo>
                  <a:lnTo>
                    <a:pt x="196" y="120"/>
                  </a:lnTo>
                  <a:lnTo>
                    <a:pt x="194" y="118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32" y="104"/>
                  </a:lnTo>
                  <a:lnTo>
                    <a:pt x="132" y="104"/>
                  </a:lnTo>
                  <a:lnTo>
                    <a:pt x="132" y="94"/>
                  </a:lnTo>
                  <a:lnTo>
                    <a:pt x="194" y="94"/>
                  </a:lnTo>
                  <a:lnTo>
                    <a:pt x="194" y="94"/>
                  </a:lnTo>
                  <a:lnTo>
                    <a:pt x="196" y="94"/>
                  </a:lnTo>
                  <a:lnTo>
                    <a:pt x="198" y="92"/>
                  </a:lnTo>
                  <a:lnTo>
                    <a:pt x="198" y="82"/>
                  </a:lnTo>
                  <a:lnTo>
                    <a:pt x="198" y="82"/>
                  </a:lnTo>
                  <a:lnTo>
                    <a:pt x="198" y="80"/>
                  </a:lnTo>
                  <a:lnTo>
                    <a:pt x="194" y="78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18" y="68"/>
                  </a:lnTo>
                  <a:lnTo>
                    <a:pt x="108" y="60"/>
                  </a:lnTo>
                  <a:lnTo>
                    <a:pt x="98" y="54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4" y="16"/>
                  </a:lnTo>
                  <a:lnTo>
                    <a:pt x="84" y="16"/>
                  </a:lnTo>
                  <a:close/>
                  <a:moveTo>
                    <a:pt x="80" y="70"/>
                  </a:moveTo>
                  <a:lnTo>
                    <a:pt x="80" y="70"/>
                  </a:lnTo>
                  <a:lnTo>
                    <a:pt x="86" y="70"/>
                  </a:lnTo>
                  <a:lnTo>
                    <a:pt x="92" y="72"/>
                  </a:lnTo>
                  <a:lnTo>
                    <a:pt x="98" y="76"/>
                  </a:lnTo>
                  <a:lnTo>
                    <a:pt x="104" y="80"/>
                  </a:lnTo>
                  <a:lnTo>
                    <a:pt x="108" y="84"/>
                  </a:lnTo>
                  <a:lnTo>
                    <a:pt x="110" y="90"/>
                  </a:lnTo>
                  <a:lnTo>
                    <a:pt x="112" y="96"/>
                  </a:lnTo>
                  <a:lnTo>
                    <a:pt x="114" y="104"/>
                  </a:lnTo>
                  <a:lnTo>
                    <a:pt x="114" y="104"/>
                  </a:lnTo>
                  <a:lnTo>
                    <a:pt x="112" y="110"/>
                  </a:lnTo>
                  <a:lnTo>
                    <a:pt x="110" y="116"/>
                  </a:lnTo>
                  <a:lnTo>
                    <a:pt x="108" y="122"/>
                  </a:lnTo>
                  <a:lnTo>
                    <a:pt x="104" y="128"/>
                  </a:lnTo>
                  <a:lnTo>
                    <a:pt x="98" y="132"/>
                  </a:lnTo>
                  <a:lnTo>
                    <a:pt x="92" y="134"/>
                  </a:lnTo>
                  <a:lnTo>
                    <a:pt x="86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72" y="136"/>
                  </a:lnTo>
                  <a:lnTo>
                    <a:pt x="66" y="134"/>
                  </a:lnTo>
                  <a:lnTo>
                    <a:pt x="60" y="132"/>
                  </a:lnTo>
                  <a:lnTo>
                    <a:pt x="56" y="128"/>
                  </a:lnTo>
                  <a:lnTo>
                    <a:pt x="52" y="122"/>
                  </a:lnTo>
                  <a:lnTo>
                    <a:pt x="48" y="116"/>
                  </a:lnTo>
                  <a:lnTo>
                    <a:pt x="46" y="110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46" y="96"/>
                  </a:lnTo>
                  <a:lnTo>
                    <a:pt x="48" y="90"/>
                  </a:lnTo>
                  <a:lnTo>
                    <a:pt x="52" y="84"/>
                  </a:lnTo>
                  <a:lnTo>
                    <a:pt x="56" y="80"/>
                  </a:lnTo>
                  <a:lnTo>
                    <a:pt x="60" y="76"/>
                  </a:lnTo>
                  <a:lnTo>
                    <a:pt x="66" y="72"/>
                  </a:lnTo>
                  <a:lnTo>
                    <a:pt x="72" y="70"/>
                  </a:lnTo>
                  <a:lnTo>
                    <a:pt x="80" y="70"/>
                  </a:lnTo>
                  <a:lnTo>
                    <a:pt x="80" y="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 rot="8385165">
            <a:off x="3989561" y="5259534"/>
            <a:ext cx="1793651" cy="377443"/>
          </a:xfrm>
          <a:prstGeom prst="rect">
            <a:avLst/>
          </a:prstGeom>
          <a:solidFill>
            <a:srgbClr val="81C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794670" y="5517232"/>
            <a:ext cx="933178" cy="933178"/>
          </a:xfrm>
          <a:prstGeom prst="ellipse">
            <a:avLst/>
          </a:prstGeom>
          <a:solidFill>
            <a:srgbClr val="81C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911424" y="5085184"/>
            <a:ext cx="2724820" cy="1182484"/>
            <a:chOff x="947976" y="2420888"/>
            <a:chExt cx="2724820" cy="1182484"/>
          </a:xfrm>
        </p:grpSpPr>
        <p:sp>
          <p:nvSpPr>
            <p:cNvPr id="45" name="TextBox 44"/>
            <p:cNvSpPr txBox="1"/>
            <p:nvPr/>
          </p:nvSpPr>
          <p:spPr>
            <a:xfrm>
              <a:off x="947976" y="2864708"/>
              <a:ext cx="272482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현장에 가지 않아도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VR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상에서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안내도우미로부터 매물의 대한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상세정보와 안내가 가능하도록 구현 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매물안내시스템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773154" y="5704463"/>
            <a:ext cx="544689" cy="544689"/>
            <a:chOff x="2207568" y="1196752"/>
            <a:chExt cx="1241730" cy="1241730"/>
          </a:xfrm>
          <a:solidFill>
            <a:schemeClr val="bg1"/>
          </a:solidFill>
        </p:grpSpPr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2207568" y="1196752"/>
              <a:ext cx="1241730" cy="1241730"/>
            </a:xfrm>
            <a:custGeom>
              <a:avLst/>
              <a:gdLst>
                <a:gd name="T0" fmla="*/ 961 w 1922"/>
                <a:gd name="T1" fmla="*/ 0 h 1922"/>
                <a:gd name="T2" fmla="*/ 0 w 1922"/>
                <a:gd name="T3" fmla="*/ 961 h 1922"/>
                <a:gd name="T4" fmla="*/ 961 w 1922"/>
                <a:gd name="T5" fmla="*/ 1922 h 1922"/>
                <a:gd name="T6" fmla="*/ 1765 w 1922"/>
                <a:gd name="T7" fmla="*/ 1488 h 1922"/>
                <a:gd name="T8" fmla="*/ 1754 w 1922"/>
                <a:gd name="T9" fmla="*/ 1436 h 1922"/>
                <a:gd name="T10" fmla="*/ 1703 w 1922"/>
                <a:gd name="T11" fmla="*/ 1447 h 1922"/>
                <a:gd name="T12" fmla="*/ 961 w 1922"/>
                <a:gd name="T13" fmla="*/ 1848 h 1922"/>
                <a:gd name="T14" fmla="*/ 74 w 1922"/>
                <a:gd name="T15" fmla="*/ 961 h 1922"/>
                <a:gd name="T16" fmla="*/ 961 w 1922"/>
                <a:gd name="T17" fmla="*/ 74 h 1922"/>
                <a:gd name="T18" fmla="*/ 1848 w 1922"/>
                <a:gd name="T19" fmla="*/ 961 h 1922"/>
                <a:gd name="T20" fmla="*/ 1817 w 1922"/>
                <a:gd name="T21" fmla="*/ 1194 h 1922"/>
                <a:gd name="T22" fmla="*/ 1843 w 1922"/>
                <a:gd name="T23" fmla="*/ 1240 h 1922"/>
                <a:gd name="T24" fmla="*/ 1889 w 1922"/>
                <a:gd name="T25" fmla="*/ 1213 h 1922"/>
                <a:gd name="T26" fmla="*/ 1922 w 1922"/>
                <a:gd name="T27" fmla="*/ 961 h 1922"/>
                <a:gd name="T28" fmla="*/ 961 w 1922"/>
                <a:gd name="T29" fmla="*/ 0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2" h="1922">
                  <a:moveTo>
                    <a:pt x="961" y="0"/>
                  </a:moveTo>
                  <a:cubicBezTo>
                    <a:pt x="431" y="0"/>
                    <a:pt x="0" y="431"/>
                    <a:pt x="0" y="961"/>
                  </a:cubicBezTo>
                  <a:cubicBezTo>
                    <a:pt x="0" y="1491"/>
                    <a:pt x="431" y="1922"/>
                    <a:pt x="961" y="1922"/>
                  </a:cubicBezTo>
                  <a:cubicBezTo>
                    <a:pt x="1286" y="1922"/>
                    <a:pt x="1586" y="1760"/>
                    <a:pt x="1765" y="1488"/>
                  </a:cubicBezTo>
                  <a:cubicBezTo>
                    <a:pt x="1776" y="1471"/>
                    <a:pt x="1772" y="1448"/>
                    <a:pt x="1754" y="1436"/>
                  </a:cubicBezTo>
                  <a:cubicBezTo>
                    <a:pt x="1737" y="1425"/>
                    <a:pt x="1714" y="1430"/>
                    <a:pt x="1703" y="1447"/>
                  </a:cubicBezTo>
                  <a:cubicBezTo>
                    <a:pt x="1538" y="1698"/>
                    <a:pt x="1261" y="1848"/>
                    <a:pt x="961" y="1848"/>
                  </a:cubicBezTo>
                  <a:cubicBezTo>
                    <a:pt x="472" y="1848"/>
                    <a:pt x="74" y="1450"/>
                    <a:pt x="74" y="961"/>
                  </a:cubicBezTo>
                  <a:cubicBezTo>
                    <a:pt x="74" y="472"/>
                    <a:pt x="472" y="74"/>
                    <a:pt x="961" y="74"/>
                  </a:cubicBezTo>
                  <a:cubicBezTo>
                    <a:pt x="1450" y="74"/>
                    <a:pt x="1848" y="472"/>
                    <a:pt x="1848" y="961"/>
                  </a:cubicBezTo>
                  <a:cubicBezTo>
                    <a:pt x="1848" y="1040"/>
                    <a:pt x="1837" y="1118"/>
                    <a:pt x="1817" y="1194"/>
                  </a:cubicBezTo>
                  <a:cubicBezTo>
                    <a:pt x="1812" y="1214"/>
                    <a:pt x="1823" y="1234"/>
                    <a:pt x="1843" y="1240"/>
                  </a:cubicBezTo>
                  <a:cubicBezTo>
                    <a:pt x="1863" y="1245"/>
                    <a:pt x="1883" y="1233"/>
                    <a:pt x="1889" y="1213"/>
                  </a:cubicBezTo>
                  <a:cubicBezTo>
                    <a:pt x="1911" y="1132"/>
                    <a:pt x="1922" y="1047"/>
                    <a:pt x="1922" y="961"/>
                  </a:cubicBezTo>
                  <a:cubicBezTo>
                    <a:pt x="1922" y="431"/>
                    <a:pt x="1491" y="0"/>
                    <a:pt x="961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3341627" y="2018330"/>
              <a:ext cx="65539" cy="78413"/>
            </a:xfrm>
            <a:custGeom>
              <a:avLst/>
              <a:gdLst>
                <a:gd name="T0" fmla="*/ 75 w 103"/>
                <a:gd name="T1" fmla="*/ 8 h 121"/>
                <a:gd name="T2" fmla="*/ 26 w 103"/>
                <a:gd name="T3" fmla="*/ 28 h 121"/>
                <a:gd name="T4" fmla="*/ 9 w 103"/>
                <a:gd name="T5" fmla="*/ 68 h 121"/>
                <a:gd name="T6" fmla="*/ 26 w 103"/>
                <a:gd name="T7" fmla="*/ 117 h 121"/>
                <a:gd name="T8" fmla="*/ 42 w 103"/>
                <a:gd name="T9" fmla="*/ 121 h 121"/>
                <a:gd name="T10" fmla="*/ 76 w 103"/>
                <a:gd name="T11" fmla="*/ 100 h 121"/>
                <a:gd name="T12" fmla="*/ 95 w 103"/>
                <a:gd name="T13" fmla="*/ 56 h 121"/>
                <a:gd name="T14" fmla="*/ 75 w 103"/>
                <a:gd name="T15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21">
                  <a:moveTo>
                    <a:pt x="75" y="8"/>
                  </a:moveTo>
                  <a:cubicBezTo>
                    <a:pt x="56" y="0"/>
                    <a:pt x="34" y="9"/>
                    <a:pt x="26" y="28"/>
                  </a:cubicBezTo>
                  <a:cubicBezTo>
                    <a:pt x="21" y="41"/>
                    <a:pt x="15" y="55"/>
                    <a:pt x="9" y="68"/>
                  </a:cubicBezTo>
                  <a:cubicBezTo>
                    <a:pt x="0" y="86"/>
                    <a:pt x="8" y="109"/>
                    <a:pt x="26" y="117"/>
                  </a:cubicBezTo>
                  <a:cubicBezTo>
                    <a:pt x="31" y="120"/>
                    <a:pt x="37" y="121"/>
                    <a:pt x="42" y="121"/>
                  </a:cubicBezTo>
                  <a:cubicBezTo>
                    <a:pt x="56" y="121"/>
                    <a:pt x="69" y="113"/>
                    <a:pt x="76" y="100"/>
                  </a:cubicBezTo>
                  <a:cubicBezTo>
                    <a:pt x="82" y="85"/>
                    <a:pt x="89" y="71"/>
                    <a:pt x="95" y="56"/>
                  </a:cubicBezTo>
                  <a:cubicBezTo>
                    <a:pt x="103" y="37"/>
                    <a:pt x="94" y="16"/>
                    <a:pt x="75" y="8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2419400" y="1460079"/>
              <a:ext cx="72561" cy="78413"/>
            </a:xfrm>
            <a:custGeom>
              <a:avLst/>
              <a:gdLst>
                <a:gd name="T0" fmla="*/ 12 w 112"/>
                <a:gd name="T1" fmla="*/ 115 h 120"/>
                <a:gd name="T2" fmla="*/ 25 w 112"/>
                <a:gd name="T3" fmla="*/ 120 h 120"/>
                <a:gd name="T4" fmla="*/ 43 w 112"/>
                <a:gd name="T5" fmla="*/ 111 h 120"/>
                <a:gd name="T6" fmla="*/ 103 w 112"/>
                <a:gd name="T7" fmla="*/ 40 h 120"/>
                <a:gd name="T8" fmla="*/ 102 w 112"/>
                <a:gd name="T9" fmla="*/ 9 h 120"/>
                <a:gd name="T10" fmla="*/ 71 w 112"/>
                <a:gd name="T11" fmla="*/ 9 h 120"/>
                <a:gd name="T12" fmla="*/ 7 w 112"/>
                <a:gd name="T13" fmla="*/ 84 h 120"/>
                <a:gd name="T14" fmla="*/ 12 w 112"/>
                <a:gd name="T1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20">
                  <a:moveTo>
                    <a:pt x="12" y="115"/>
                  </a:moveTo>
                  <a:cubicBezTo>
                    <a:pt x="16" y="118"/>
                    <a:pt x="20" y="120"/>
                    <a:pt x="25" y="120"/>
                  </a:cubicBezTo>
                  <a:cubicBezTo>
                    <a:pt x="32" y="120"/>
                    <a:pt x="38" y="117"/>
                    <a:pt x="43" y="111"/>
                  </a:cubicBezTo>
                  <a:cubicBezTo>
                    <a:pt x="61" y="86"/>
                    <a:pt x="82" y="62"/>
                    <a:pt x="103" y="40"/>
                  </a:cubicBezTo>
                  <a:cubicBezTo>
                    <a:pt x="112" y="31"/>
                    <a:pt x="111" y="17"/>
                    <a:pt x="102" y="9"/>
                  </a:cubicBezTo>
                  <a:cubicBezTo>
                    <a:pt x="94" y="0"/>
                    <a:pt x="79" y="0"/>
                    <a:pt x="71" y="9"/>
                  </a:cubicBezTo>
                  <a:cubicBezTo>
                    <a:pt x="48" y="33"/>
                    <a:pt x="27" y="58"/>
                    <a:pt x="7" y="84"/>
                  </a:cubicBezTo>
                  <a:cubicBezTo>
                    <a:pt x="0" y="94"/>
                    <a:pt x="2" y="108"/>
                    <a:pt x="12" y="11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2323432" y="1312616"/>
              <a:ext cx="1010003" cy="1011173"/>
            </a:xfrm>
            <a:custGeom>
              <a:avLst/>
              <a:gdLst>
                <a:gd name="T0" fmla="*/ 145 w 1564"/>
                <a:gd name="T1" fmla="*/ 367 h 1564"/>
                <a:gd name="T2" fmla="*/ 115 w 1564"/>
                <a:gd name="T3" fmla="*/ 374 h 1564"/>
                <a:gd name="T4" fmla="*/ 0 w 1564"/>
                <a:gd name="T5" fmla="*/ 782 h 1564"/>
                <a:gd name="T6" fmla="*/ 782 w 1564"/>
                <a:gd name="T7" fmla="*/ 1564 h 1564"/>
                <a:gd name="T8" fmla="*/ 1564 w 1564"/>
                <a:gd name="T9" fmla="*/ 782 h 1564"/>
                <a:gd name="T10" fmla="*/ 782 w 1564"/>
                <a:gd name="T11" fmla="*/ 0 h 1564"/>
                <a:gd name="T12" fmla="*/ 305 w 1564"/>
                <a:gd name="T13" fmla="*/ 163 h 1564"/>
                <a:gd name="T14" fmla="*/ 270 w 1564"/>
                <a:gd name="T15" fmla="*/ 191 h 1564"/>
                <a:gd name="T16" fmla="*/ 267 w 1564"/>
                <a:gd name="T17" fmla="*/ 223 h 1564"/>
                <a:gd name="T18" fmla="*/ 284 w 1564"/>
                <a:gd name="T19" fmla="*/ 230 h 1564"/>
                <a:gd name="T20" fmla="*/ 299 w 1564"/>
                <a:gd name="T21" fmla="*/ 225 h 1564"/>
                <a:gd name="T22" fmla="*/ 332 w 1564"/>
                <a:gd name="T23" fmla="*/ 198 h 1564"/>
                <a:gd name="T24" fmla="*/ 782 w 1564"/>
                <a:gd name="T25" fmla="*/ 45 h 1564"/>
                <a:gd name="T26" fmla="*/ 1520 w 1564"/>
                <a:gd name="T27" fmla="*/ 782 h 1564"/>
                <a:gd name="T28" fmla="*/ 782 w 1564"/>
                <a:gd name="T29" fmla="*/ 1520 h 1564"/>
                <a:gd name="T30" fmla="*/ 45 w 1564"/>
                <a:gd name="T31" fmla="*/ 782 h 1564"/>
                <a:gd name="T32" fmla="*/ 153 w 1564"/>
                <a:gd name="T33" fmla="*/ 398 h 1564"/>
                <a:gd name="T34" fmla="*/ 145 w 1564"/>
                <a:gd name="T35" fmla="*/ 367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4" h="1564">
                  <a:moveTo>
                    <a:pt x="145" y="367"/>
                  </a:moveTo>
                  <a:cubicBezTo>
                    <a:pt x="135" y="361"/>
                    <a:pt x="121" y="364"/>
                    <a:pt x="115" y="374"/>
                  </a:cubicBezTo>
                  <a:cubicBezTo>
                    <a:pt x="40" y="497"/>
                    <a:pt x="0" y="638"/>
                    <a:pt x="0" y="782"/>
                  </a:cubicBezTo>
                  <a:cubicBezTo>
                    <a:pt x="0" y="1213"/>
                    <a:pt x="351" y="1564"/>
                    <a:pt x="782" y="1564"/>
                  </a:cubicBezTo>
                  <a:cubicBezTo>
                    <a:pt x="1213" y="1564"/>
                    <a:pt x="1564" y="1213"/>
                    <a:pt x="1564" y="782"/>
                  </a:cubicBezTo>
                  <a:cubicBezTo>
                    <a:pt x="1564" y="351"/>
                    <a:pt x="1213" y="0"/>
                    <a:pt x="782" y="0"/>
                  </a:cubicBezTo>
                  <a:cubicBezTo>
                    <a:pt x="608" y="0"/>
                    <a:pt x="442" y="56"/>
                    <a:pt x="305" y="163"/>
                  </a:cubicBezTo>
                  <a:cubicBezTo>
                    <a:pt x="293" y="172"/>
                    <a:pt x="281" y="181"/>
                    <a:pt x="270" y="191"/>
                  </a:cubicBezTo>
                  <a:cubicBezTo>
                    <a:pt x="260" y="199"/>
                    <a:pt x="259" y="213"/>
                    <a:pt x="267" y="223"/>
                  </a:cubicBezTo>
                  <a:cubicBezTo>
                    <a:pt x="272" y="228"/>
                    <a:pt x="278" y="230"/>
                    <a:pt x="284" y="230"/>
                  </a:cubicBezTo>
                  <a:cubicBezTo>
                    <a:pt x="289" y="230"/>
                    <a:pt x="295" y="229"/>
                    <a:pt x="299" y="225"/>
                  </a:cubicBezTo>
                  <a:cubicBezTo>
                    <a:pt x="310" y="216"/>
                    <a:pt x="321" y="206"/>
                    <a:pt x="332" y="198"/>
                  </a:cubicBezTo>
                  <a:cubicBezTo>
                    <a:pt x="462" y="98"/>
                    <a:pt x="617" y="45"/>
                    <a:pt x="782" y="45"/>
                  </a:cubicBezTo>
                  <a:cubicBezTo>
                    <a:pt x="1189" y="45"/>
                    <a:pt x="1520" y="375"/>
                    <a:pt x="1520" y="782"/>
                  </a:cubicBezTo>
                  <a:cubicBezTo>
                    <a:pt x="1520" y="1189"/>
                    <a:pt x="1189" y="1520"/>
                    <a:pt x="782" y="1520"/>
                  </a:cubicBezTo>
                  <a:cubicBezTo>
                    <a:pt x="375" y="1520"/>
                    <a:pt x="45" y="1189"/>
                    <a:pt x="45" y="782"/>
                  </a:cubicBezTo>
                  <a:cubicBezTo>
                    <a:pt x="45" y="646"/>
                    <a:pt x="82" y="513"/>
                    <a:pt x="153" y="398"/>
                  </a:cubicBezTo>
                  <a:cubicBezTo>
                    <a:pt x="159" y="387"/>
                    <a:pt x="156" y="373"/>
                    <a:pt x="145" y="36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2715495" y="1502211"/>
              <a:ext cx="266837" cy="591022"/>
            </a:xfrm>
            <a:custGeom>
              <a:avLst/>
              <a:gdLst>
                <a:gd name="T0" fmla="*/ 183 w 412"/>
                <a:gd name="T1" fmla="*/ 726 h 915"/>
                <a:gd name="T2" fmla="*/ 60 w 412"/>
                <a:gd name="T3" fmla="*/ 699 h 915"/>
                <a:gd name="T4" fmla="*/ 7 w 412"/>
                <a:gd name="T5" fmla="*/ 722 h 915"/>
                <a:gd name="T6" fmla="*/ 27 w 412"/>
                <a:gd name="T7" fmla="*/ 771 h 915"/>
                <a:gd name="T8" fmla="*/ 166 w 412"/>
                <a:gd name="T9" fmla="*/ 802 h 915"/>
                <a:gd name="T10" fmla="*/ 166 w 412"/>
                <a:gd name="T11" fmla="*/ 880 h 915"/>
                <a:gd name="T12" fmla="*/ 201 w 412"/>
                <a:gd name="T13" fmla="*/ 915 h 915"/>
                <a:gd name="T14" fmla="*/ 236 w 412"/>
                <a:gd name="T15" fmla="*/ 880 h 915"/>
                <a:gd name="T16" fmla="*/ 236 w 412"/>
                <a:gd name="T17" fmla="*/ 799 h 915"/>
                <a:gd name="T18" fmla="*/ 412 w 412"/>
                <a:gd name="T19" fmla="*/ 609 h 915"/>
                <a:gd name="T20" fmla="*/ 239 w 412"/>
                <a:gd name="T21" fmla="*/ 405 h 915"/>
                <a:gd name="T22" fmla="*/ 101 w 412"/>
                <a:gd name="T23" fmla="*/ 278 h 915"/>
                <a:gd name="T24" fmla="*/ 219 w 412"/>
                <a:gd name="T25" fmla="*/ 183 h 915"/>
                <a:gd name="T26" fmla="*/ 323 w 412"/>
                <a:gd name="T27" fmla="*/ 202 h 915"/>
                <a:gd name="T28" fmla="*/ 375 w 412"/>
                <a:gd name="T29" fmla="*/ 180 h 915"/>
                <a:gd name="T30" fmla="*/ 353 w 412"/>
                <a:gd name="T31" fmla="*/ 130 h 915"/>
                <a:gd name="T32" fmla="*/ 243 w 412"/>
                <a:gd name="T33" fmla="*/ 108 h 915"/>
                <a:gd name="T34" fmla="*/ 243 w 412"/>
                <a:gd name="T35" fmla="*/ 34 h 915"/>
                <a:gd name="T36" fmla="*/ 208 w 412"/>
                <a:gd name="T37" fmla="*/ 0 h 915"/>
                <a:gd name="T38" fmla="*/ 174 w 412"/>
                <a:gd name="T39" fmla="*/ 34 h 915"/>
                <a:gd name="T40" fmla="*/ 174 w 412"/>
                <a:gd name="T41" fmla="*/ 112 h 915"/>
                <a:gd name="T42" fmla="*/ 5 w 412"/>
                <a:gd name="T43" fmla="*/ 292 h 915"/>
                <a:gd name="T44" fmla="*/ 189 w 412"/>
                <a:gd name="T45" fmla="*/ 485 h 915"/>
                <a:gd name="T46" fmla="*/ 315 w 412"/>
                <a:gd name="T47" fmla="*/ 617 h 915"/>
                <a:gd name="T48" fmla="*/ 183 w 412"/>
                <a:gd name="T49" fmla="*/ 726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915">
                  <a:moveTo>
                    <a:pt x="183" y="726"/>
                  </a:moveTo>
                  <a:cubicBezTo>
                    <a:pt x="138" y="726"/>
                    <a:pt x="95" y="715"/>
                    <a:pt x="60" y="699"/>
                  </a:cubicBezTo>
                  <a:cubicBezTo>
                    <a:pt x="39" y="690"/>
                    <a:pt x="14" y="700"/>
                    <a:pt x="7" y="722"/>
                  </a:cubicBezTo>
                  <a:cubicBezTo>
                    <a:pt x="0" y="741"/>
                    <a:pt x="9" y="763"/>
                    <a:pt x="27" y="771"/>
                  </a:cubicBezTo>
                  <a:cubicBezTo>
                    <a:pt x="66" y="789"/>
                    <a:pt x="117" y="801"/>
                    <a:pt x="166" y="802"/>
                  </a:cubicBezTo>
                  <a:lnTo>
                    <a:pt x="166" y="880"/>
                  </a:lnTo>
                  <a:cubicBezTo>
                    <a:pt x="166" y="899"/>
                    <a:pt x="182" y="915"/>
                    <a:pt x="201" y="915"/>
                  </a:cubicBezTo>
                  <a:cubicBezTo>
                    <a:pt x="220" y="915"/>
                    <a:pt x="236" y="899"/>
                    <a:pt x="236" y="880"/>
                  </a:cubicBezTo>
                  <a:lnTo>
                    <a:pt x="236" y="799"/>
                  </a:lnTo>
                  <a:cubicBezTo>
                    <a:pt x="351" y="780"/>
                    <a:pt x="412" y="697"/>
                    <a:pt x="412" y="609"/>
                  </a:cubicBezTo>
                  <a:cubicBezTo>
                    <a:pt x="412" y="510"/>
                    <a:pt x="354" y="452"/>
                    <a:pt x="239" y="405"/>
                  </a:cubicBezTo>
                  <a:cubicBezTo>
                    <a:pt x="142" y="365"/>
                    <a:pt x="101" y="336"/>
                    <a:pt x="101" y="278"/>
                  </a:cubicBezTo>
                  <a:cubicBezTo>
                    <a:pt x="101" y="234"/>
                    <a:pt x="134" y="183"/>
                    <a:pt x="219" y="183"/>
                  </a:cubicBezTo>
                  <a:cubicBezTo>
                    <a:pt x="264" y="183"/>
                    <a:pt x="298" y="192"/>
                    <a:pt x="323" y="202"/>
                  </a:cubicBezTo>
                  <a:cubicBezTo>
                    <a:pt x="344" y="211"/>
                    <a:pt x="367" y="201"/>
                    <a:pt x="375" y="180"/>
                  </a:cubicBezTo>
                  <a:cubicBezTo>
                    <a:pt x="383" y="160"/>
                    <a:pt x="373" y="138"/>
                    <a:pt x="353" y="130"/>
                  </a:cubicBezTo>
                  <a:cubicBezTo>
                    <a:pt x="325" y="118"/>
                    <a:pt x="289" y="109"/>
                    <a:pt x="243" y="108"/>
                  </a:cubicBezTo>
                  <a:lnTo>
                    <a:pt x="243" y="34"/>
                  </a:lnTo>
                  <a:cubicBezTo>
                    <a:pt x="243" y="15"/>
                    <a:pt x="227" y="0"/>
                    <a:pt x="208" y="0"/>
                  </a:cubicBezTo>
                  <a:cubicBezTo>
                    <a:pt x="189" y="0"/>
                    <a:pt x="174" y="15"/>
                    <a:pt x="174" y="34"/>
                  </a:cubicBezTo>
                  <a:lnTo>
                    <a:pt x="174" y="112"/>
                  </a:lnTo>
                  <a:cubicBezTo>
                    <a:pt x="71" y="129"/>
                    <a:pt x="5" y="199"/>
                    <a:pt x="5" y="292"/>
                  </a:cubicBezTo>
                  <a:cubicBezTo>
                    <a:pt x="5" y="389"/>
                    <a:pt x="76" y="440"/>
                    <a:pt x="189" y="485"/>
                  </a:cubicBezTo>
                  <a:cubicBezTo>
                    <a:pt x="272" y="518"/>
                    <a:pt x="315" y="556"/>
                    <a:pt x="315" y="617"/>
                  </a:cubicBezTo>
                  <a:cubicBezTo>
                    <a:pt x="315" y="681"/>
                    <a:pt x="262" y="726"/>
                    <a:pt x="183" y="72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032260" y="5759126"/>
            <a:ext cx="464150" cy="468330"/>
            <a:chOff x="3247850" y="1077813"/>
            <a:chExt cx="352425" cy="355600"/>
          </a:xfrm>
          <a:solidFill>
            <a:schemeClr val="bg1"/>
          </a:solidFill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3301825" y="1134963"/>
              <a:ext cx="247650" cy="177800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0" y="112"/>
                </a:cxn>
                <a:cxn ang="0">
                  <a:pos x="156" y="112"/>
                </a:cxn>
                <a:cxn ang="0">
                  <a:pos x="156" y="112"/>
                </a:cxn>
                <a:cxn ang="0">
                  <a:pos x="156" y="0"/>
                </a:cxn>
                <a:cxn ang="0">
                  <a:pos x="15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0" y="112"/>
                </a:cxn>
              </a:cxnLst>
              <a:rect l="0" t="0" r="r" b="b"/>
              <a:pathLst>
                <a:path w="156" h="112">
                  <a:moveTo>
                    <a:pt x="0" y="112"/>
                  </a:moveTo>
                  <a:lnTo>
                    <a:pt x="0" y="11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Freeform 61"/>
            <p:cNvSpPr>
              <a:spLocks noEditPoints="1"/>
            </p:cNvSpPr>
            <p:nvPr/>
          </p:nvSpPr>
          <p:spPr bwMode="auto">
            <a:xfrm>
              <a:off x="3247850" y="1077813"/>
              <a:ext cx="352425" cy="355600"/>
            </a:xfrm>
            <a:custGeom>
              <a:avLst/>
              <a:gdLst/>
              <a:ahLst/>
              <a:cxnLst>
                <a:cxn ang="0">
                  <a:pos x="18" y="184"/>
                </a:cxn>
                <a:cxn ang="0">
                  <a:pos x="72" y="184"/>
                </a:cxn>
                <a:cxn ang="0">
                  <a:pos x="72" y="184"/>
                </a:cxn>
                <a:cxn ang="0">
                  <a:pos x="64" y="196"/>
                </a:cxn>
                <a:cxn ang="0">
                  <a:pos x="56" y="212"/>
                </a:cxn>
                <a:cxn ang="0">
                  <a:pos x="56" y="212"/>
                </a:cxn>
                <a:cxn ang="0">
                  <a:pos x="54" y="218"/>
                </a:cxn>
                <a:cxn ang="0">
                  <a:pos x="54" y="222"/>
                </a:cxn>
                <a:cxn ang="0">
                  <a:pos x="58" y="224"/>
                </a:cxn>
                <a:cxn ang="0">
                  <a:pos x="64" y="224"/>
                </a:cxn>
                <a:cxn ang="0">
                  <a:pos x="106" y="224"/>
                </a:cxn>
                <a:cxn ang="0">
                  <a:pos x="118" y="224"/>
                </a:cxn>
                <a:cxn ang="0">
                  <a:pos x="160" y="224"/>
                </a:cxn>
                <a:cxn ang="0">
                  <a:pos x="160" y="224"/>
                </a:cxn>
                <a:cxn ang="0">
                  <a:pos x="166" y="224"/>
                </a:cxn>
                <a:cxn ang="0">
                  <a:pos x="168" y="222"/>
                </a:cxn>
                <a:cxn ang="0">
                  <a:pos x="170" y="218"/>
                </a:cxn>
                <a:cxn ang="0">
                  <a:pos x="168" y="212"/>
                </a:cxn>
                <a:cxn ang="0">
                  <a:pos x="168" y="212"/>
                </a:cxn>
                <a:cxn ang="0">
                  <a:pos x="160" y="196"/>
                </a:cxn>
                <a:cxn ang="0">
                  <a:pos x="152" y="184"/>
                </a:cxn>
                <a:cxn ang="0">
                  <a:pos x="206" y="184"/>
                </a:cxn>
                <a:cxn ang="0">
                  <a:pos x="206" y="184"/>
                </a:cxn>
                <a:cxn ang="0">
                  <a:pos x="212" y="182"/>
                </a:cxn>
                <a:cxn ang="0">
                  <a:pos x="218" y="178"/>
                </a:cxn>
                <a:cxn ang="0">
                  <a:pos x="222" y="174"/>
                </a:cxn>
                <a:cxn ang="0">
                  <a:pos x="222" y="166"/>
                </a:cxn>
                <a:cxn ang="0">
                  <a:pos x="222" y="18"/>
                </a:cxn>
                <a:cxn ang="0">
                  <a:pos x="222" y="18"/>
                </a:cxn>
                <a:cxn ang="0">
                  <a:pos x="222" y="12"/>
                </a:cxn>
                <a:cxn ang="0">
                  <a:pos x="218" y="6"/>
                </a:cxn>
                <a:cxn ang="0">
                  <a:pos x="212" y="2"/>
                </a:cxn>
                <a:cxn ang="0">
                  <a:pos x="206" y="0"/>
                </a:cxn>
                <a:cxn ang="0">
                  <a:pos x="134" y="0"/>
                </a:cxn>
                <a:cxn ang="0">
                  <a:pos x="134" y="0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2" y="174"/>
                </a:cxn>
                <a:cxn ang="0">
                  <a:pos x="6" y="178"/>
                </a:cxn>
                <a:cxn ang="0">
                  <a:pos x="12" y="182"/>
                </a:cxn>
                <a:cxn ang="0">
                  <a:pos x="18" y="184"/>
                </a:cxn>
                <a:cxn ang="0">
                  <a:pos x="18" y="18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206" y="16"/>
                </a:cxn>
                <a:cxn ang="0">
                  <a:pos x="206" y="16"/>
                </a:cxn>
                <a:cxn ang="0">
                  <a:pos x="206" y="168"/>
                </a:cxn>
                <a:cxn ang="0">
                  <a:pos x="206" y="168"/>
                </a:cxn>
                <a:cxn ang="0">
                  <a:pos x="16" y="168"/>
                </a:cxn>
                <a:cxn ang="0">
                  <a:pos x="16" y="16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222" h="224">
                  <a:moveTo>
                    <a:pt x="18" y="184"/>
                  </a:moveTo>
                  <a:lnTo>
                    <a:pt x="72" y="184"/>
                  </a:lnTo>
                  <a:lnTo>
                    <a:pt x="72" y="184"/>
                  </a:lnTo>
                  <a:lnTo>
                    <a:pt x="64" y="196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4" y="218"/>
                  </a:lnTo>
                  <a:lnTo>
                    <a:pt x="54" y="222"/>
                  </a:lnTo>
                  <a:lnTo>
                    <a:pt x="58" y="224"/>
                  </a:lnTo>
                  <a:lnTo>
                    <a:pt x="64" y="224"/>
                  </a:lnTo>
                  <a:lnTo>
                    <a:pt x="106" y="224"/>
                  </a:lnTo>
                  <a:lnTo>
                    <a:pt x="118" y="224"/>
                  </a:lnTo>
                  <a:lnTo>
                    <a:pt x="160" y="224"/>
                  </a:lnTo>
                  <a:lnTo>
                    <a:pt x="160" y="224"/>
                  </a:lnTo>
                  <a:lnTo>
                    <a:pt x="166" y="224"/>
                  </a:lnTo>
                  <a:lnTo>
                    <a:pt x="168" y="222"/>
                  </a:lnTo>
                  <a:lnTo>
                    <a:pt x="170" y="218"/>
                  </a:lnTo>
                  <a:lnTo>
                    <a:pt x="168" y="212"/>
                  </a:lnTo>
                  <a:lnTo>
                    <a:pt x="168" y="212"/>
                  </a:lnTo>
                  <a:lnTo>
                    <a:pt x="160" y="196"/>
                  </a:lnTo>
                  <a:lnTo>
                    <a:pt x="152" y="184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12" y="182"/>
                  </a:lnTo>
                  <a:lnTo>
                    <a:pt x="218" y="178"/>
                  </a:lnTo>
                  <a:lnTo>
                    <a:pt x="222" y="174"/>
                  </a:lnTo>
                  <a:lnTo>
                    <a:pt x="222" y="166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18" y="6"/>
                  </a:lnTo>
                  <a:lnTo>
                    <a:pt x="212" y="2"/>
                  </a:lnTo>
                  <a:lnTo>
                    <a:pt x="20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2" y="174"/>
                  </a:lnTo>
                  <a:lnTo>
                    <a:pt x="6" y="178"/>
                  </a:lnTo>
                  <a:lnTo>
                    <a:pt x="12" y="182"/>
                  </a:lnTo>
                  <a:lnTo>
                    <a:pt x="18" y="184"/>
                  </a:lnTo>
                  <a:lnTo>
                    <a:pt x="18" y="184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206" y="16"/>
                  </a:lnTo>
                  <a:lnTo>
                    <a:pt x="206" y="16"/>
                  </a:lnTo>
                  <a:lnTo>
                    <a:pt x="206" y="168"/>
                  </a:lnTo>
                  <a:lnTo>
                    <a:pt x="206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7130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Attract Investment Plan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유치 개요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9376" y="2132856"/>
            <a:ext cx="3330830" cy="895032"/>
            <a:chOff x="1026337" y="2924944"/>
            <a:chExt cx="3330830" cy="895032"/>
          </a:xfrm>
        </p:grpSpPr>
        <p:sp>
          <p:nvSpPr>
            <p:cNvPr id="6" name="TextBox 5"/>
            <p:cNvSpPr txBox="1"/>
            <p:nvPr/>
          </p:nvSpPr>
          <p:spPr>
            <a:xfrm>
              <a:off x="1026337" y="3296756"/>
              <a:ext cx="333083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전자계약 플랫폼 프로그램 개발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사업관련 서비스 확충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746417" y="2924944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시장 경쟁력 확보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3392" y="5229200"/>
            <a:ext cx="3275143" cy="895032"/>
            <a:chOff x="1082024" y="2924944"/>
            <a:chExt cx="3275143" cy="895032"/>
          </a:xfrm>
        </p:grpSpPr>
        <p:sp>
          <p:nvSpPr>
            <p:cNvPr id="9" name="TextBox 8"/>
            <p:cNvSpPr txBox="1"/>
            <p:nvPr/>
          </p:nvSpPr>
          <p:spPr>
            <a:xfrm>
              <a:off x="1082024" y="3296756"/>
              <a:ext cx="3275143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선도 기술 확보 노력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지적 재산권 강화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algn="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선제적 시장진입으로 부동산 시장 독점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746417" y="2924944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기업가치 향상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13254" y="2364666"/>
            <a:ext cx="3600400" cy="1110476"/>
            <a:chOff x="1746417" y="2924944"/>
            <a:chExt cx="3600400" cy="1110476"/>
          </a:xfrm>
        </p:grpSpPr>
        <p:sp>
          <p:nvSpPr>
            <p:cNvPr id="12" name="TextBox 11"/>
            <p:cNvSpPr txBox="1"/>
            <p:nvPr/>
          </p:nvSpPr>
          <p:spPr>
            <a:xfrm>
              <a:off x="1746417" y="3296756"/>
              <a:ext cx="360040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시장을 선도하는 안정적인 보안 체계 확립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AI, AR, VR, 3D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모델링을 활용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저비용 고효율화 시스템으로 진입 장벽 타파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746417" y="2924944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기술 경쟁력 확보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8503136" y="4407922"/>
            <a:ext cx="1232357" cy="1248678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2423508" y="4079295"/>
            <a:ext cx="452995" cy="458994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722267" y="3586351"/>
            <a:ext cx="646200" cy="654757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 rot="516516">
            <a:off x="2841521" y="4228312"/>
            <a:ext cx="547919" cy="555176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18400" y="2548340"/>
            <a:ext cx="3204358" cy="3246798"/>
            <a:chOff x="4518400" y="2548340"/>
            <a:chExt cx="3204358" cy="3246798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4518400" y="2548340"/>
              <a:ext cx="3204358" cy="3246798"/>
            </a:xfrm>
            <a:custGeom>
              <a:avLst/>
              <a:gdLst>
                <a:gd name="T0" fmla="*/ 830 w 906"/>
                <a:gd name="T1" fmla="*/ 452 h 918"/>
                <a:gd name="T2" fmla="*/ 906 w 906"/>
                <a:gd name="T3" fmla="*/ 380 h 918"/>
                <a:gd name="T4" fmla="*/ 896 w 906"/>
                <a:gd name="T5" fmla="*/ 340 h 918"/>
                <a:gd name="T6" fmla="*/ 828 w 906"/>
                <a:gd name="T7" fmla="*/ 330 h 918"/>
                <a:gd name="T8" fmla="*/ 780 w 906"/>
                <a:gd name="T9" fmla="*/ 272 h 918"/>
                <a:gd name="T10" fmla="*/ 826 w 906"/>
                <a:gd name="T11" fmla="*/ 192 h 918"/>
                <a:gd name="T12" fmla="*/ 790 w 906"/>
                <a:gd name="T13" fmla="*/ 156 h 918"/>
                <a:gd name="T14" fmla="*/ 694 w 906"/>
                <a:gd name="T15" fmla="*/ 168 h 918"/>
                <a:gd name="T16" fmla="*/ 662 w 906"/>
                <a:gd name="T17" fmla="*/ 122 h 918"/>
                <a:gd name="T18" fmla="*/ 668 w 906"/>
                <a:gd name="T19" fmla="*/ 52 h 918"/>
                <a:gd name="T20" fmla="*/ 602 w 906"/>
                <a:gd name="T21" fmla="*/ 66 h 918"/>
                <a:gd name="T22" fmla="*/ 548 w 906"/>
                <a:gd name="T23" fmla="*/ 94 h 918"/>
                <a:gd name="T24" fmla="*/ 494 w 906"/>
                <a:gd name="T25" fmla="*/ 64 h 918"/>
                <a:gd name="T26" fmla="*/ 452 w 906"/>
                <a:gd name="T27" fmla="*/ 0 h 918"/>
                <a:gd name="T28" fmla="*/ 408 w 906"/>
                <a:gd name="T29" fmla="*/ 84 h 918"/>
                <a:gd name="T30" fmla="*/ 358 w 906"/>
                <a:gd name="T31" fmla="*/ 94 h 918"/>
                <a:gd name="T32" fmla="*/ 290 w 906"/>
                <a:gd name="T33" fmla="*/ 50 h 918"/>
                <a:gd name="T34" fmla="*/ 238 w 906"/>
                <a:gd name="T35" fmla="*/ 52 h 918"/>
                <a:gd name="T36" fmla="*/ 250 w 906"/>
                <a:gd name="T37" fmla="*/ 142 h 918"/>
                <a:gd name="T38" fmla="*/ 212 w 906"/>
                <a:gd name="T39" fmla="*/ 168 h 918"/>
                <a:gd name="T40" fmla="*/ 110 w 906"/>
                <a:gd name="T41" fmla="*/ 154 h 918"/>
                <a:gd name="T42" fmla="*/ 80 w 906"/>
                <a:gd name="T43" fmla="*/ 192 h 918"/>
                <a:gd name="T44" fmla="*/ 116 w 906"/>
                <a:gd name="T45" fmla="*/ 288 h 918"/>
                <a:gd name="T46" fmla="*/ 78 w 906"/>
                <a:gd name="T47" fmla="*/ 330 h 918"/>
                <a:gd name="T48" fmla="*/ 8 w 906"/>
                <a:gd name="T49" fmla="*/ 344 h 918"/>
                <a:gd name="T50" fmla="*/ 0 w 906"/>
                <a:gd name="T51" fmla="*/ 380 h 918"/>
                <a:gd name="T52" fmla="*/ 76 w 906"/>
                <a:gd name="T53" fmla="*/ 458 h 918"/>
                <a:gd name="T54" fmla="*/ 18 w 906"/>
                <a:gd name="T55" fmla="*/ 526 h 918"/>
                <a:gd name="T56" fmla="*/ 8 w 906"/>
                <a:gd name="T57" fmla="*/ 574 h 918"/>
                <a:gd name="T58" fmla="*/ 54 w 906"/>
                <a:gd name="T59" fmla="*/ 586 h 918"/>
                <a:gd name="T60" fmla="*/ 116 w 906"/>
                <a:gd name="T61" fmla="*/ 628 h 918"/>
                <a:gd name="T62" fmla="*/ 92 w 906"/>
                <a:gd name="T63" fmla="*/ 708 h 918"/>
                <a:gd name="T64" fmla="*/ 110 w 906"/>
                <a:gd name="T65" fmla="*/ 764 h 918"/>
                <a:gd name="T66" fmla="*/ 198 w 906"/>
                <a:gd name="T67" fmla="*/ 736 h 918"/>
                <a:gd name="T68" fmla="*/ 250 w 906"/>
                <a:gd name="T69" fmla="*/ 776 h 918"/>
                <a:gd name="T70" fmla="*/ 234 w 906"/>
                <a:gd name="T71" fmla="*/ 862 h 918"/>
                <a:gd name="T72" fmla="*/ 290 w 906"/>
                <a:gd name="T73" fmla="*/ 868 h 918"/>
                <a:gd name="T74" fmla="*/ 354 w 906"/>
                <a:gd name="T75" fmla="*/ 822 h 918"/>
                <a:gd name="T76" fmla="*/ 408 w 906"/>
                <a:gd name="T77" fmla="*/ 832 h 918"/>
                <a:gd name="T78" fmla="*/ 436 w 906"/>
                <a:gd name="T79" fmla="*/ 918 h 918"/>
                <a:gd name="T80" fmla="*/ 494 w 906"/>
                <a:gd name="T81" fmla="*/ 854 h 918"/>
                <a:gd name="T82" fmla="*/ 544 w 906"/>
                <a:gd name="T83" fmla="*/ 824 h 918"/>
                <a:gd name="T84" fmla="*/ 602 w 906"/>
                <a:gd name="T85" fmla="*/ 852 h 918"/>
                <a:gd name="T86" fmla="*/ 652 w 906"/>
                <a:gd name="T87" fmla="*/ 872 h 918"/>
                <a:gd name="T88" fmla="*/ 662 w 906"/>
                <a:gd name="T89" fmla="*/ 796 h 918"/>
                <a:gd name="T90" fmla="*/ 690 w 906"/>
                <a:gd name="T91" fmla="*/ 752 h 918"/>
                <a:gd name="T92" fmla="*/ 790 w 906"/>
                <a:gd name="T93" fmla="*/ 762 h 918"/>
                <a:gd name="T94" fmla="*/ 822 w 906"/>
                <a:gd name="T95" fmla="*/ 732 h 918"/>
                <a:gd name="T96" fmla="*/ 780 w 906"/>
                <a:gd name="T97" fmla="*/ 646 h 918"/>
                <a:gd name="T98" fmla="*/ 808 w 906"/>
                <a:gd name="T99" fmla="*/ 586 h 918"/>
                <a:gd name="T100" fmla="*/ 896 w 906"/>
                <a:gd name="T101" fmla="*/ 578 h 918"/>
                <a:gd name="T102" fmla="*/ 904 w 906"/>
                <a:gd name="T103" fmla="*/ 544 h 918"/>
                <a:gd name="T104" fmla="*/ 370 w 906"/>
                <a:gd name="T105" fmla="*/ 724 h 918"/>
                <a:gd name="T106" fmla="*/ 182 w 906"/>
                <a:gd name="T107" fmla="*/ 514 h 918"/>
                <a:gd name="T108" fmla="*/ 258 w 906"/>
                <a:gd name="T109" fmla="*/ 262 h 918"/>
                <a:gd name="T110" fmla="*/ 508 w 906"/>
                <a:gd name="T111" fmla="*/ 188 h 918"/>
                <a:gd name="T112" fmla="*/ 718 w 906"/>
                <a:gd name="T113" fmla="*/ 376 h 918"/>
                <a:gd name="T114" fmla="*/ 666 w 906"/>
                <a:gd name="T115" fmla="*/ 63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06" h="918">
                  <a:moveTo>
                    <a:pt x="846" y="506"/>
                  </a:moveTo>
                  <a:lnTo>
                    <a:pt x="846" y="506"/>
                  </a:lnTo>
                  <a:lnTo>
                    <a:pt x="828" y="498"/>
                  </a:lnTo>
                  <a:lnTo>
                    <a:pt x="828" y="498"/>
                  </a:lnTo>
                  <a:lnTo>
                    <a:pt x="828" y="486"/>
                  </a:lnTo>
                  <a:lnTo>
                    <a:pt x="828" y="486"/>
                  </a:lnTo>
                  <a:lnTo>
                    <a:pt x="830" y="466"/>
                  </a:lnTo>
                  <a:lnTo>
                    <a:pt x="830" y="466"/>
                  </a:lnTo>
                  <a:lnTo>
                    <a:pt x="830" y="458"/>
                  </a:lnTo>
                  <a:lnTo>
                    <a:pt x="830" y="458"/>
                  </a:lnTo>
                  <a:lnTo>
                    <a:pt x="830" y="452"/>
                  </a:lnTo>
                  <a:lnTo>
                    <a:pt x="830" y="452"/>
                  </a:lnTo>
                  <a:lnTo>
                    <a:pt x="828" y="432"/>
                  </a:lnTo>
                  <a:lnTo>
                    <a:pt x="828" y="432"/>
                  </a:lnTo>
                  <a:lnTo>
                    <a:pt x="828" y="420"/>
                  </a:lnTo>
                  <a:lnTo>
                    <a:pt x="828" y="420"/>
                  </a:lnTo>
                  <a:lnTo>
                    <a:pt x="846" y="412"/>
                  </a:lnTo>
                  <a:lnTo>
                    <a:pt x="846" y="412"/>
                  </a:lnTo>
                  <a:lnTo>
                    <a:pt x="888" y="390"/>
                  </a:lnTo>
                  <a:lnTo>
                    <a:pt x="888" y="390"/>
                  </a:lnTo>
                  <a:lnTo>
                    <a:pt x="906" y="380"/>
                  </a:lnTo>
                  <a:lnTo>
                    <a:pt x="906" y="380"/>
                  </a:lnTo>
                  <a:lnTo>
                    <a:pt x="904" y="374"/>
                  </a:lnTo>
                  <a:lnTo>
                    <a:pt x="904" y="374"/>
                  </a:lnTo>
                  <a:lnTo>
                    <a:pt x="902" y="366"/>
                  </a:lnTo>
                  <a:lnTo>
                    <a:pt x="902" y="366"/>
                  </a:lnTo>
                  <a:lnTo>
                    <a:pt x="900" y="356"/>
                  </a:lnTo>
                  <a:lnTo>
                    <a:pt x="900" y="356"/>
                  </a:lnTo>
                  <a:lnTo>
                    <a:pt x="898" y="348"/>
                  </a:lnTo>
                  <a:lnTo>
                    <a:pt x="898" y="348"/>
                  </a:lnTo>
                  <a:lnTo>
                    <a:pt x="898" y="344"/>
                  </a:lnTo>
                  <a:lnTo>
                    <a:pt x="898" y="344"/>
                  </a:lnTo>
                  <a:lnTo>
                    <a:pt x="896" y="340"/>
                  </a:lnTo>
                  <a:lnTo>
                    <a:pt x="896" y="340"/>
                  </a:lnTo>
                  <a:lnTo>
                    <a:pt x="894" y="332"/>
                  </a:lnTo>
                  <a:lnTo>
                    <a:pt x="894" y="332"/>
                  </a:lnTo>
                  <a:lnTo>
                    <a:pt x="874" y="332"/>
                  </a:lnTo>
                  <a:lnTo>
                    <a:pt x="874" y="332"/>
                  </a:lnTo>
                  <a:lnTo>
                    <a:pt x="864" y="330"/>
                  </a:lnTo>
                  <a:lnTo>
                    <a:pt x="864" y="330"/>
                  </a:lnTo>
                  <a:lnTo>
                    <a:pt x="852" y="330"/>
                  </a:lnTo>
                  <a:lnTo>
                    <a:pt x="852" y="330"/>
                  </a:lnTo>
                  <a:lnTo>
                    <a:pt x="828" y="330"/>
                  </a:lnTo>
                  <a:lnTo>
                    <a:pt x="828" y="330"/>
                  </a:lnTo>
                  <a:lnTo>
                    <a:pt x="808" y="332"/>
                  </a:lnTo>
                  <a:lnTo>
                    <a:pt x="808" y="332"/>
                  </a:lnTo>
                  <a:lnTo>
                    <a:pt x="804" y="320"/>
                  </a:lnTo>
                  <a:lnTo>
                    <a:pt x="804" y="320"/>
                  </a:lnTo>
                  <a:lnTo>
                    <a:pt x="796" y="302"/>
                  </a:lnTo>
                  <a:lnTo>
                    <a:pt x="796" y="302"/>
                  </a:lnTo>
                  <a:lnTo>
                    <a:pt x="792" y="296"/>
                  </a:lnTo>
                  <a:lnTo>
                    <a:pt x="792" y="296"/>
                  </a:lnTo>
                  <a:lnTo>
                    <a:pt x="790" y="288"/>
                  </a:lnTo>
                  <a:lnTo>
                    <a:pt x="790" y="288"/>
                  </a:lnTo>
                  <a:lnTo>
                    <a:pt x="780" y="272"/>
                  </a:lnTo>
                  <a:lnTo>
                    <a:pt x="780" y="272"/>
                  </a:lnTo>
                  <a:lnTo>
                    <a:pt x="778" y="266"/>
                  </a:lnTo>
                  <a:lnTo>
                    <a:pt x="778" y="266"/>
                  </a:lnTo>
                  <a:lnTo>
                    <a:pt x="774" y="262"/>
                  </a:lnTo>
                  <a:lnTo>
                    <a:pt x="774" y="262"/>
                  </a:lnTo>
                  <a:lnTo>
                    <a:pt x="788" y="246"/>
                  </a:lnTo>
                  <a:lnTo>
                    <a:pt x="788" y="246"/>
                  </a:lnTo>
                  <a:lnTo>
                    <a:pt x="814" y="210"/>
                  </a:lnTo>
                  <a:lnTo>
                    <a:pt x="814" y="210"/>
                  </a:lnTo>
                  <a:lnTo>
                    <a:pt x="826" y="192"/>
                  </a:lnTo>
                  <a:lnTo>
                    <a:pt x="826" y="192"/>
                  </a:lnTo>
                  <a:lnTo>
                    <a:pt x="822" y="186"/>
                  </a:lnTo>
                  <a:lnTo>
                    <a:pt x="822" y="186"/>
                  </a:lnTo>
                  <a:lnTo>
                    <a:pt x="812" y="172"/>
                  </a:lnTo>
                  <a:lnTo>
                    <a:pt x="812" y="172"/>
                  </a:lnTo>
                  <a:lnTo>
                    <a:pt x="806" y="166"/>
                  </a:lnTo>
                  <a:lnTo>
                    <a:pt x="806" y="166"/>
                  </a:lnTo>
                  <a:lnTo>
                    <a:pt x="802" y="160"/>
                  </a:lnTo>
                  <a:lnTo>
                    <a:pt x="802" y="160"/>
                  </a:lnTo>
                  <a:lnTo>
                    <a:pt x="796" y="154"/>
                  </a:lnTo>
                  <a:lnTo>
                    <a:pt x="796" y="154"/>
                  </a:lnTo>
                  <a:lnTo>
                    <a:pt x="790" y="156"/>
                  </a:lnTo>
                  <a:lnTo>
                    <a:pt x="790" y="156"/>
                  </a:lnTo>
                  <a:lnTo>
                    <a:pt x="776" y="162"/>
                  </a:lnTo>
                  <a:lnTo>
                    <a:pt x="776" y="162"/>
                  </a:lnTo>
                  <a:lnTo>
                    <a:pt x="736" y="180"/>
                  </a:lnTo>
                  <a:lnTo>
                    <a:pt x="736" y="180"/>
                  </a:lnTo>
                  <a:lnTo>
                    <a:pt x="718" y="190"/>
                  </a:lnTo>
                  <a:lnTo>
                    <a:pt x="718" y="190"/>
                  </a:lnTo>
                  <a:lnTo>
                    <a:pt x="708" y="182"/>
                  </a:lnTo>
                  <a:lnTo>
                    <a:pt x="708" y="182"/>
                  </a:lnTo>
                  <a:lnTo>
                    <a:pt x="694" y="168"/>
                  </a:lnTo>
                  <a:lnTo>
                    <a:pt x="694" y="168"/>
                  </a:lnTo>
                  <a:lnTo>
                    <a:pt x="690" y="166"/>
                  </a:lnTo>
                  <a:lnTo>
                    <a:pt x="690" y="166"/>
                  </a:lnTo>
                  <a:lnTo>
                    <a:pt x="688" y="164"/>
                  </a:lnTo>
                  <a:lnTo>
                    <a:pt x="688" y="164"/>
                  </a:lnTo>
                  <a:lnTo>
                    <a:pt x="682" y="160"/>
                  </a:lnTo>
                  <a:lnTo>
                    <a:pt x="682" y="160"/>
                  </a:lnTo>
                  <a:lnTo>
                    <a:pt x="666" y="148"/>
                  </a:lnTo>
                  <a:lnTo>
                    <a:pt x="666" y="148"/>
                  </a:lnTo>
                  <a:lnTo>
                    <a:pt x="656" y="142"/>
                  </a:lnTo>
                  <a:lnTo>
                    <a:pt x="656" y="142"/>
                  </a:lnTo>
                  <a:lnTo>
                    <a:pt x="662" y="122"/>
                  </a:lnTo>
                  <a:lnTo>
                    <a:pt x="662" y="122"/>
                  </a:lnTo>
                  <a:lnTo>
                    <a:pt x="666" y="98"/>
                  </a:lnTo>
                  <a:lnTo>
                    <a:pt x="666" y="98"/>
                  </a:lnTo>
                  <a:lnTo>
                    <a:pt x="670" y="76"/>
                  </a:lnTo>
                  <a:lnTo>
                    <a:pt x="670" y="76"/>
                  </a:lnTo>
                  <a:lnTo>
                    <a:pt x="674" y="56"/>
                  </a:lnTo>
                  <a:lnTo>
                    <a:pt x="674" y="56"/>
                  </a:lnTo>
                  <a:lnTo>
                    <a:pt x="672" y="56"/>
                  </a:lnTo>
                  <a:lnTo>
                    <a:pt x="672" y="56"/>
                  </a:lnTo>
                  <a:lnTo>
                    <a:pt x="668" y="52"/>
                  </a:lnTo>
                  <a:lnTo>
                    <a:pt x="668" y="52"/>
                  </a:lnTo>
                  <a:lnTo>
                    <a:pt x="652" y="44"/>
                  </a:lnTo>
                  <a:lnTo>
                    <a:pt x="652" y="44"/>
                  </a:lnTo>
                  <a:lnTo>
                    <a:pt x="636" y="38"/>
                  </a:lnTo>
                  <a:lnTo>
                    <a:pt x="636" y="38"/>
                  </a:lnTo>
                  <a:lnTo>
                    <a:pt x="632" y="36"/>
                  </a:lnTo>
                  <a:lnTo>
                    <a:pt x="632" y="36"/>
                  </a:lnTo>
                  <a:lnTo>
                    <a:pt x="630" y="34"/>
                  </a:lnTo>
                  <a:lnTo>
                    <a:pt x="630" y="34"/>
                  </a:lnTo>
                  <a:lnTo>
                    <a:pt x="616" y="50"/>
                  </a:lnTo>
                  <a:lnTo>
                    <a:pt x="616" y="50"/>
                  </a:lnTo>
                  <a:lnTo>
                    <a:pt x="602" y="66"/>
                  </a:lnTo>
                  <a:lnTo>
                    <a:pt x="602" y="66"/>
                  </a:lnTo>
                  <a:lnTo>
                    <a:pt x="586" y="86"/>
                  </a:lnTo>
                  <a:lnTo>
                    <a:pt x="586" y="86"/>
                  </a:lnTo>
                  <a:lnTo>
                    <a:pt x="574" y="102"/>
                  </a:lnTo>
                  <a:lnTo>
                    <a:pt x="574" y="102"/>
                  </a:lnTo>
                  <a:lnTo>
                    <a:pt x="562" y="98"/>
                  </a:lnTo>
                  <a:lnTo>
                    <a:pt x="562" y="98"/>
                  </a:lnTo>
                  <a:lnTo>
                    <a:pt x="552" y="96"/>
                  </a:lnTo>
                  <a:lnTo>
                    <a:pt x="552" y="96"/>
                  </a:lnTo>
                  <a:lnTo>
                    <a:pt x="548" y="94"/>
                  </a:lnTo>
                  <a:lnTo>
                    <a:pt x="548" y="94"/>
                  </a:lnTo>
                  <a:lnTo>
                    <a:pt x="544" y="94"/>
                  </a:lnTo>
                  <a:lnTo>
                    <a:pt x="544" y="94"/>
                  </a:lnTo>
                  <a:lnTo>
                    <a:pt x="536" y="92"/>
                  </a:lnTo>
                  <a:lnTo>
                    <a:pt x="536" y="92"/>
                  </a:lnTo>
                  <a:lnTo>
                    <a:pt x="530" y="90"/>
                  </a:lnTo>
                  <a:lnTo>
                    <a:pt x="530" y="90"/>
                  </a:lnTo>
                  <a:lnTo>
                    <a:pt x="510" y="86"/>
                  </a:lnTo>
                  <a:lnTo>
                    <a:pt x="510" y="86"/>
                  </a:lnTo>
                  <a:lnTo>
                    <a:pt x="498" y="84"/>
                  </a:lnTo>
                  <a:lnTo>
                    <a:pt x="498" y="84"/>
                  </a:lnTo>
                  <a:lnTo>
                    <a:pt x="494" y="64"/>
                  </a:lnTo>
                  <a:lnTo>
                    <a:pt x="494" y="64"/>
                  </a:lnTo>
                  <a:lnTo>
                    <a:pt x="484" y="20"/>
                  </a:lnTo>
                  <a:lnTo>
                    <a:pt x="484" y="2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0" y="0"/>
                  </a:lnTo>
                  <a:lnTo>
                    <a:pt x="430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2" y="20"/>
                  </a:lnTo>
                  <a:lnTo>
                    <a:pt x="422" y="20"/>
                  </a:lnTo>
                  <a:lnTo>
                    <a:pt x="412" y="64"/>
                  </a:lnTo>
                  <a:lnTo>
                    <a:pt x="412" y="64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394" y="86"/>
                  </a:lnTo>
                  <a:lnTo>
                    <a:pt x="394" y="86"/>
                  </a:lnTo>
                  <a:lnTo>
                    <a:pt x="376" y="90"/>
                  </a:lnTo>
                  <a:lnTo>
                    <a:pt x="376" y="90"/>
                  </a:lnTo>
                  <a:lnTo>
                    <a:pt x="370" y="92"/>
                  </a:lnTo>
                  <a:lnTo>
                    <a:pt x="370" y="92"/>
                  </a:lnTo>
                  <a:lnTo>
                    <a:pt x="362" y="94"/>
                  </a:lnTo>
                  <a:lnTo>
                    <a:pt x="362" y="94"/>
                  </a:lnTo>
                  <a:lnTo>
                    <a:pt x="358" y="94"/>
                  </a:lnTo>
                  <a:lnTo>
                    <a:pt x="358" y="94"/>
                  </a:lnTo>
                  <a:lnTo>
                    <a:pt x="354" y="96"/>
                  </a:lnTo>
                  <a:lnTo>
                    <a:pt x="354" y="96"/>
                  </a:lnTo>
                  <a:lnTo>
                    <a:pt x="344" y="98"/>
                  </a:lnTo>
                  <a:lnTo>
                    <a:pt x="344" y="98"/>
                  </a:lnTo>
                  <a:lnTo>
                    <a:pt x="332" y="102"/>
                  </a:lnTo>
                  <a:lnTo>
                    <a:pt x="332" y="102"/>
                  </a:lnTo>
                  <a:lnTo>
                    <a:pt x="320" y="86"/>
                  </a:lnTo>
                  <a:lnTo>
                    <a:pt x="320" y="86"/>
                  </a:lnTo>
                  <a:lnTo>
                    <a:pt x="304" y="66"/>
                  </a:lnTo>
                  <a:lnTo>
                    <a:pt x="304" y="66"/>
                  </a:lnTo>
                  <a:lnTo>
                    <a:pt x="290" y="50"/>
                  </a:lnTo>
                  <a:lnTo>
                    <a:pt x="290" y="50"/>
                  </a:lnTo>
                  <a:lnTo>
                    <a:pt x="276" y="34"/>
                  </a:lnTo>
                  <a:lnTo>
                    <a:pt x="276" y="34"/>
                  </a:lnTo>
                  <a:lnTo>
                    <a:pt x="274" y="36"/>
                  </a:lnTo>
                  <a:lnTo>
                    <a:pt x="274" y="36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54" y="44"/>
                  </a:lnTo>
                  <a:lnTo>
                    <a:pt x="254" y="44"/>
                  </a:lnTo>
                  <a:lnTo>
                    <a:pt x="238" y="52"/>
                  </a:lnTo>
                  <a:lnTo>
                    <a:pt x="238" y="52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4" y="122"/>
                  </a:lnTo>
                  <a:lnTo>
                    <a:pt x="244" y="122"/>
                  </a:lnTo>
                  <a:lnTo>
                    <a:pt x="250" y="142"/>
                  </a:lnTo>
                  <a:lnTo>
                    <a:pt x="250" y="142"/>
                  </a:lnTo>
                  <a:lnTo>
                    <a:pt x="240" y="148"/>
                  </a:lnTo>
                  <a:lnTo>
                    <a:pt x="240" y="148"/>
                  </a:lnTo>
                  <a:lnTo>
                    <a:pt x="224" y="160"/>
                  </a:lnTo>
                  <a:lnTo>
                    <a:pt x="224" y="160"/>
                  </a:lnTo>
                  <a:lnTo>
                    <a:pt x="218" y="164"/>
                  </a:lnTo>
                  <a:lnTo>
                    <a:pt x="218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2" y="168"/>
                  </a:lnTo>
                  <a:lnTo>
                    <a:pt x="212" y="168"/>
                  </a:lnTo>
                  <a:lnTo>
                    <a:pt x="198" y="182"/>
                  </a:lnTo>
                  <a:lnTo>
                    <a:pt x="198" y="182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70" y="180"/>
                  </a:lnTo>
                  <a:lnTo>
                    <a:pt x="170" y="180"/>
                  </a:lnTo>
                  <a:lnTo>
                    <a:pt x="128" y="162"/>
                  </a:lnTo>
                  <a:lnTo>
                    <a:pt x="128" y="162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0" y="154"/>
                  </a:lnTo>
                  <a:lnTo>
                    <a:pt x="110" y="154"/>
                  </a:lnTo>
                  <a:lnTo>
                    <a:pt x="104" y="160"/>
                  </a:lnTo>
                  <a:lnTo>
                    <a:pt x="104" y="160"/>
                  </a:lnTo>
                  <a:lnTo>
                    <a:pt x="100" y="166"/>
                  </a:lnTo>
                  <a:lnTo>
                    <a:pt x="100" y="166"/>
                  </a:lnTo>
                  <a:lnTo>
                    <a:pt x="94" y="172"/>
                  </a:lnTo>
                  <a:lnTo>
                    <a:pt x="94" y="172"/>
                  </a:lnTo>
                  <a:lnTo>
                    <a:pt x="84" y="186"/>
                  </a:lnTo>
                  <a:lnTo>
                    <a:pt x="84" y="186"/>
                  </a:lnTo>
                  <a:lnTo>
                    <a:pt x="80" y="192"/>
                  </a:lnTo>
                  <a:lnTo>
                    <a:pt x="80" y="192"/>
                  </a:lnTo>
                  <a:lnTo>
                    <a:pt x="92" y="210"/>
                  </a:lnTo>
                  <a:lnTo>
                    <a:pt x="92" y="210"/>
                  </a:lnTo>
                  <a:lnTo>
                    <a:pt x="118" y="246"/>
                  </a:lnTo>
                  <a:lnTo>
                    <a:pt x="118" y="246"/>
                  </a:lnTo>
                  <a:lnTo>
                    <a:pt x="132" y="262"/>
                  </a:lnTo>
                  <a:lnTo>
                    <a:pt x="132" y="262"/>
                  </a:lnTo>
                  <a:lnTo>
                    <a:pt x="128" y="266"/>
                  </a:lnTo>
                  <a:lnTo>
                    <a:pt x="128" y="266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6" y="288"/>
                  </a:lnTo>
                  <a:lnTo>
                    <a:pt x="116" y="288"/>
                  </a:lnTo>
                  <a:lnTo>
                    <a:pt x="114" y="296"/>
                  </a:lnTo>
                  <a:lnTo>
                    <a:pt x="114" y="296"/>
                  </a:lnTo>
                  <a:lnTo>
                    <a:pt x="110" y="302"/>
                  </a:lnTo>
                  <a:lnTo>
                    <a:pt x="110" y="302"/>
                  </a:lnTo>
                  <a:lnTo>
                    <a:pt x="102" y="320"/>
                  </a:lnTo>
                  <a:lnTo>
                    <a:pt x="102" y="320"/>
                  </a:lnTo>
                  <a:lnTo>
                    <a:pt x="98" y="332"/>
                  </a:lnTo>
                  <a:lnTo>
                    <a:pt x="98" y="332"/>
                  </a:lnTo>
                  <a:lnTo>
                    <a:pt x="78" y="330"/>
                  </a:lnTo>
                  <a:lnTo>
                    <a:pt x="78" y="330"/>
                  </a:lnTo>
                  <a:lnTo>
                    <a:pt x="54" y="330"/>
                  </a:lnTo>
                  <a:lnTo>
                    <a:pt x="54" y="33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32" y="332"/>
                  </a:lnTo>
                  <a:lnTo>
                    <a:pt x="32" y="332"/>
                  </a:lnTo>
                  <a:lnTo>
                    <a:pt x="12" y="332"/>
                  </a:lnTo>
                  <a:lnTo>
                    <a:pt x="12" y="332"/>
                  </a:lnTo>
                  <a:lnTo>
                    <a:pt x="10" y="340"/>
                  </a:lnTo>
                  <a:lnTo>
                    <a:pt x="10" y="340"/>
                  </a:lnTo>
                  <a:lnTo>
                    <a:pt x="8" y="344"/>
                  </a:lnTo>
                  <a:lnTo>
                    <a:pt x="8" y="344"/>
                  </a:lnTo>
                  <a:lnTo>
                    <a:pt x="8" y="348"/>
                  </a:lnTo>
                  <a:lnTo>
                    <a:pt x="8" y="348"/>
                  </a:lnTo>
                  <a:lnTo>
                    <a:pt x="6" y="356"/>
                  </a:lnTo>
                  <a:lnTo>
                    <a:pt x="6" y="356"/>
                  </a:lnTo>
                  <a:lnTo>
                    <a:pt x="4" y="366"/>
                  </a:lnTo>
                  <a:lnTo>
                    <a:pt x="4" y="366"/>
                  </a:lnTo>
                  <a:lnTo>
                    <a:pt x="2" y="374"/>
                  </a:lnTo>
                  <a:lnTo>
                    <a:pt x="2" y="374"/>
                  </a:lnTo>
                  <a:lnTo>
                    <a:pt x="0" y="380"/>
                  </a:lnTo>
                  <a:lnTo>
                    <a:pt x="0" y="380"/>
                  </a:lnTo>
                  <a:lnTo>
                    <a:pt x="18" y="390"/>
                  </a:lnTo>
                  <a:lnTo>
                    <a:pt x="18" y="390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78" y="420"/>
                  </a:lnTo>
                  <a:lnTo>
                    <a:pt x="78" y="420"/>
                  </a:lnTo>
                  <a:lnTo>
                    <a:pt x="78" y="432"/>
                  </a:lnTo>
                  <a:lnTo>
                    <a:pt x="78" y="432"/>
                  </a:lnTo>
                  <a:lnTo>
                    <a:pt x="76" y="452"/>
                  </a:lnTo>
                  <a:lnTo>
                    <a:pt x="76" y="452"/>
                  </a:lnTo>
                  <a:lnTo>
                    <a:pt x="76" y="458"/>
                  </a:lnTo>
                  <a:lnTo>
                    <a:pt x="76" y="458"/>
                  </a:lnTo>
                  <a:lnTo>
                    <a:pt x="76" y="466"/>
                  </a:lnTo>
                  <a:lnTo>
                    <a:pt x="76" y="466"/>
                  </a:lnTo>
                  <a:lnTo>
                    <a:pt x="78" y="486"/>
                  </a:lnTo>
                  <a:lnTo>
                    <a:pt x="78" y="486"/>
                  </a:lnTo>
                  <a:lnTo>
                    <a:pt x="78" y="498"/>
                  </a:lnTo>
                  <a:lnTo>
                    <a:pt x="78" y="498"/>
                  </a:lnTo>
                  <a:lnTo>
                    <a:pt x="60" y="506"/>
                  </a:lnTo>
                  <a:lnTo>
                    <a:pt x="60" y="506"/>
                  </a:lnTo>
                  <a:lnTo>
                    <a:pt x="18" y="526"/>
                  </a:lnTo>
                  <a:lnTo>
                    <a:pt x="18" y="526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4" y="552"/>
                  </a:lnTo>
                  <a:lnTo>
                    <a:pt x="4" y="552"/>
                  </a:lnTo>
                  <a:lnTo>
                    <a:pt x="6" y="560"/>
                  </a:lnTo>
                  <a:lnTo>
                    <a:pt x="6" y="560"/>
                  </a:lnTo>
                  <a:lnTo>
                    <a:pt x="8" y="570"/>
                  </a:lnTo>
                  <a:lnTo>
                    <a:pt x="8" y="570"/>
                  </a:lnTo>
                  <a:lnTo>
                    <a:pt x="8" y="574"/>
                  </a:lnTo>
                  <a:lnTo>
                    <a:pt x="8" y="574"/>
                  </a:lnTo>
                  <a:lnTo>
                    <a:pt x="10" y="578"/>
                  </a:lnTo>
                  <a:lnTo>
                    <a:pt x="10" y="578"/>
                  </a:lnTo>
                  <a:lnTo>
                    <a:pt x="12" y="584"/>
                  </a:lnTo>
                  <a:lnTo>
                    <a:pt x="12" y="584"/>
                  </a:lnTo>
                  <a:lnTo>
                    <a:pt x="32" y="586"/>
                  </a:lnTo>
                  <a:lnTo>
                    <a:pt x="32" y="586"/>
                  </a:lnTo>
                  <a:lnTo>
                    <a:pt x="42" y="586"/>
                  </a:lnTo>
                  <a:lnTo>
                    <a:pt x="42" y="586"/>
                  </a:lnTo>
                  <a:lnTo>
                    <a:pt x="54" y="586"/>
                  </a:lnTo>
                  <a:lnTo>
                    <a:pt x="54" y="586"/>
                  </a:lnTo>
                  <a:lnTo>
                    <a:pt x="78" y="586"/>
                  </a:lnTo>
                  <a:lnTo>
                    <a:pt x="78" y="586"/>
                  </a:lnTo>
                  <a:lnTo>
                    <a:pt x="98" y="586"/>
                  </a:lnTo>
                  <a:lnTo>
                    <a:pt x="98" y="586"/>
                  </a:lnTo>
                  <a:lnTo>
                    <a:pt x="102" y="598"/>
                  </a:lnTo>
                  <a:lnTo>
                    <a:pt x="102" y="598"/>
                  </a:lnTo>
                  <a:lnTo>
                    <a:pt x="110" y="616"/>
                  </a:lnTo>
                  <a:lnTo>
                    <a:pt x="110" y="616"/>
                  </a:lnTo>
                  <a:lnTo>
                    <a:pt x="114" y="622"/>
                  </a:lnTo>
                  <a:lnTo>
                    <a:pt x="114" y="622"/>
                  </a:lnTo>
                  <a:lnTo>
                    <a:pt x="116" y="628"/>
                  </a:lnTo>
                  <a:lnTo>
                    <a:pt x="116" y="628"/>
                  </a:lnTo>
                  <a:lnTo>
                    <a:pt x="126" y="646"/>
                  </a:lnTo>
                  <a:lnTo>
                    <a:pt x="126" y="646"/>
                  </a:lnTo>
                  <a:lnTo>
                    <a:pt x="128" y="650"/>
                  </a:lnTo>
                  <a:lnTo>
                    <a:pt x="128" y="650"/>
                  </a:lnTo>
                  <a:lnTo>
                    <a:pt x="132" y="656"/>
                  </a:lnTo>
                  <a:lnTo>
                    <a:pt x="132" y="656"/>
                  </a:lnTo>
                  <a:lnTo>
                    <a:pt x="118" y="672"/>
                  </a:lnTo>
                  <a:lnTo>
                    <a:pt x="118" y="672"/>
                  </a:lnTo>
                  <a:lnTo>
                    <a:pt x="92" y="708"/>
                  </a:lnTo>
                  <a:lnTo>
                    <a:pt x="92" y="708"/>
                  </a:lnTo>
                  <a:lnTo>
                    <a:pt x="80" y="726"/>
                  </a:lnTo>
                  <a:lnTo>
                    <a:pt x="80" y="726"/>
                  </a:lnTo>
                  <a:lnTo>
                    <a:pt x="84" y="732"/>
                  </a:lnTo>
                  <a:lnTo>
                    <a:pt x="84" y="732"/>
                  </a:lnTo>
                  <a:lnTo>
                    <a:pt x="94" y="746"/>
                  </a:lnTo>
                  <a:lnTo>
                    <a:pt x="94" y="746"/>
                  </a:lnTo>
                  <a:lnTo>
                    <a:pt x="100" y="752"/>
                  </a:lnTo>
                  <a:lnTo>
                    <a:pt x="100" y="752"/>
                  </a:lnTo>
                  <a:lnTo>
                    <a:pt x="104" y="758"/>
                  </a:lnTo>
                  <a:lnTo>
                    <a:pt x="104" y="758"/>
                  </a:lnTo>
                  <a:lnTo>
                    <a:pt x="110" y="764"/>
                  </a:lnTo>
                  <a:lnTo>
                    <a:pt x="110" y="764"/>
                  </a:lnTo>
                  <a:lnTo>
                    <a:pt x="114" y="762"/>
                  </a:lnTo>
                  <a:lnTo>
                    <a:pt x="114" y="762"/>
                  </a:lnTo>
                  <a:lnTo>
                    <a:pt x="128" y="756"/>
                  </a:lnTo>
                  <a:lnTo>
                    <a:pt x="128" y="756"/>
                  </a:lnTo>
                  <a:lnTo>
                    <a:pt x="170" y="738"/>
                  </a:lnTo>
                  <a:lnTo>
                    <a:pt x="170" y="738"/>
                  </a:lnTo>
                  <a:lnTo>
                    <a:pt x="188" y="728"/>
                  </a:lnTo>
                  <a:lnTo>
                    <a:pt x="188" y="728"/>
                  </a:lnTo>
                  <a:lnTo>
                    <a:pt x="198" y="736"/>
                  </a:lnTo>
                  <a:lnTo>
                    <a:pt x="198" y="736"/>
                  </a:lnTo>
                  <a:lnTo>
                    <a:pt x="212" y="748"/>
                  </a:lnTo>
                  <a:lnTo>
                    <a:pt x="212" y="748"/>
                  </a:lnTo>
                  <a:lnTo>
                    <a:pt x="216" y="752"/>
                  </a:lnTo>
                  <a:lnTo>
                    <a:pt x="216" y="752"/>
                  </a:lnTo>
                  <a:lnTo>
                    <a:pt x="218" y="754"/>
                  </a:lnTo>
                  <a:lnTo>
                    <a:pt x="218" y="754"/>
                  </a:lnTo>
                  <a:lnTo>
                    <a:pt x="224" y="758"/>
                  </a:lnTo>
                  <a:lnTo>
                    <a:pt x="224" y="758"/>
                  </a:lnTo>
                  <a:lnTo>
                    <a:pt x="240" y="770"/>
                  </a:lnTo>
                  <a:lnTo>
                    <a:pt x="240" y="770"/>
                  </a:lnTo>
                  <a:lnTo>
                    <a:pt x="250" y="776"/>
                  </a:lnTo>
                  <a:lnTo>
                    <a:pt x="250" y="776"/>
                  </a:lnTo>
                  <a:lnTo>
                    <a:pt x="244" y="796"/>
                  </a:lnTo>
                  <a:lnTo>
                    <a:pt x="244" y="796"/>
                  </a:lnTo>
                  <a:lnTo>
                    <a:pt x="240" y="820"/>
                  </a:lnTo>
                  <a:lnTo>
                    <a:pt x="240" y="820"/>
                  </a:lnTo>
                  <a:lnTo>
                    <a:pt x="236" y="840"/>
                  </a:lnTo>
                  <a:lnTo>
                    <a:pt x="236" y="840"/>
                  </a:lnTo>
                  <a:lnTo>
                    <a:pt x="232" y="862"/>
                  </a:lnTo>
                  <a:lnTo>
                    <a:pt x="232" y="862"/>
                  </a:lnTo>
                  <a:lnTo>
                    <a:pt x="234" y="862"/>
                  </a:lnTo>
                  <a:lnTo>
                    <a:pt x="234" y="862"/>
                  </a:lnTo>
                  <a:lnTo>
                    <a:pt x="238" y="864"/>
                  </a:lnTo>
                  <a:lnTo>
                    <a:pt x="238" y="864"/>
                  </a:lnTo>
                  <a:lnTo>
                    <a:pt x="254" y="872"/>
                  </a:lnTo>
                  <a:lnTo>
                    <a:pt x="254" y="872"/>
                  </a:lnTo>
                  <a:lnTo>
                    <a:pt x="268" y="880"/>
                  </a:lnTo>
                  <a:lnTo>
                    <a:pt x="268" y="880"/>
                  </a:lnTo>
                  <a:lnTo>
                    <a:pt x="274" y="882"/>
                  </a:lnTo>
                  <a:lnTo>
                    <a:pt x="274" y="882"/>
                  </a:lnTo>
                  <a:lnTo>
                    <a:pt x="276" y="882"/>
                  </a:lnTo>
                  <a:lnTo>
                    <a:pt x="276" y="882"/>
                  </a:lnTo>
                  <a:lnTo>
                    <a:pt x="290" y="868"/>
                  </a:lnTo>
                  <a:lnTo>
                    <a:pt x="290" y="868"/>
                  </a:lnTo>
                  <a:lnTo>
                    <a:pt x="304" y="852"/>
                  </a:lnTo>
                  <a:lnTo>
                    <a:pt x="304" y="852"/>
                  </a:lnTo>
                  <a:lnTo>
                    <a:pt x="320" y="832"/>
                  </a:lnTo>
                  <a:lnTo>
                    <a:pt x="320" y="832"/>
                  </a:lnTo>
                  <a:lnTo>
                    <a:pt x="332" y="816"/>
                  </a:lnTo>
                  <a:lnTo>
                    <a:pt x="332" y="816"/>
                  </a:lnTo>
                  <a:lnTo>
                    <a:pt x="344" y="820"/>
                  </a:lnTo>
                  <a:lnTo>
                    <a:pt x="344" y="820"/>
                  </a:lnTo>
                  <a:lnTo>
                    <a:pt x="354" y="822"/>
                  </a:lnTo>
                  <a:lnTo>
                    <a:pt x="354" y="822"/>
                  </a:lnTo>
                  <a:lnTo>
                    <a:pt x="358" y="824"/>
                  </a:lnTo>
                  <a:lnTo>
                    <a:pt x="358" y="824"/>
                  </a:lnTo>
                  <a:lnTo>
                    <a:pt x="362" y="824"/>
                  </a:lnTo>
                  <a:lnTo>
                    <a:pt x="362" y="824"/>
                  </a:lnTo>
                  <a:lnTo>
                    <a:pt x="370" y="826"/>
                  </a:lnTo>
                  <a:lnTo>
                    <a:pt x="370" y="826"/>
                  </a:lnTo>
                  <a:lnTo>
                    <a:pt x="376" y="828"/>
                  </a:lnTo>
                  <a:lnTo>
                    <a:pt x="376" y="828"/>
                  </a:lnTo>
                  <a:lnTo>
                    <a:pt x="394" y="832"/>
                  </a:lnTo>
                  <a:lnTo>
                    <a:pt x="394" y="832"/>
                  </a:lnTo>
                  <a:lnTo>
                    <a:pt x="408" y="832"/>
                  </a:lnTo>
                  <a:lnTo>
                    <a:pt x="408" y="832"/>
                  </a:lnTo>
                  <a:lnTo>
                    <a:pt x="412" y="854"/>
                  </a:lnTo>
                  <a:lnTo>
                    <a:pt x="412" y="854"/>
                  </a:lnTo>
                  <a:lnTo>
                    <a:pt x="422" y="898"/>
                  </a:lnTo>
                  <a:lnTo>
                    <a:pt x="422" y="898"/>
                  </a:lnTo>
                  <a:lnTo>
                    <a:pt x="428" y="918"/>
                  </a:lnTo>
                  <a:lnTo>
                    <a:pt x="428" y="918"/>
                  </a:lnTo>
                  <a:lnTo>
                    <a:pt x="430" y="918"/>
                  </a:lnTo>
                  <a:lnTo>
                    <a:pt x="430" y="918"/>
                  </a:lnTo>
                  <a:lnTo>
                    <a:pt x="436" y="918"/>
                  </a:lnTo>
                  <a:lnTo>
                    <a:pt x="436" y="918"/>
                  </a:lnTo>
                  <a:lnTo>
                    <a:pt x="452" y="918"/>
                  </a:lnTo>
                  <a:lnTo>
                    <a:pt x="452" y="918"/>
                  </a:lnTo>
                  <a:lnTo>
                    <a:pt x="470" y="918"/>
                  </a:lnTo>
                  <a:lnTo>
                    <a:pt x="470" y="918"/>
                  </a:lnTo>
                  <a:lnTo>
                    <a:pt x="476" y="918"/>
                  </a:lnTo>
                  <a:lnTo>
                    <a:pt x="476" y="918"/>
                  </a:lnTo>
                  <a:lnTo>
                    <a:pt x="478" y="918"/>
                  </a:lnTo>
                  <a:lnTo>
                    <a:pt x="478" y="918"/>
                  </a:lnTo>
                  <a:lnTo>
                    <a:pt x="484" y="898"/>
                  </a:lnTo>
                  <a:lnTo>
                    <a:pt x="484" y="898"/>
                  </a:lnTo>
                  <a:lnTo>
                    <a:pt x="494" y="854"/>
                  </a:lnTo>
                  <a:lnTo>
                    <a:pt x="494" y="854"/>
                  </a:lnTo>
                  <a:lnTo>
                    <a:pt x="498" y="832"/>
                  </a:lnTo>
                  <a:lnTo>
                    <a:pt x="498" y="832"/>
                  </a:lnTo>
                  <a:lnTo>
                    <a:pt x="510" y="832"/>
                  </a:lnTo>
                  <a:lnTo>
                    <a:pt x="510" y="832"/>
                  </a:lnTo>
                  <a:lnTo>
                    <a:pt x="530" y="828"/>
                  </a:lnTo>
                  <a:lnTo>
                    <a:pt x="530" y="828"/>
                  </a:lnTo>
                  <a:lnTo>
                    <a:pt x="536" y="826"/>
                  </a:lnTo>
                  <a:lnTo>
                    <a:pt x="536" y="826"/>
                  </a:lnTo>
                  <a:lnTo>
                    <a:pt x="544" y="824"/>
                  </a:lnTo>
                  <a:lnTo>
                    <a:pt x="544" y="824"/>
                  </a:lnTo>
                  <a:lnTo>
                    <a:pt x="548" y="824"/>
                  </a:lnTo>
                  <a:lnTo>
                    <a:pt x="548" y="824"/>
                  </a:lnTo>
                  <a:lnTo>
                    <a:pt x="552" y="822"/>
                  </a:lnTo>
                  <a:lnTo>
                    <a:pt x="552" y="822"/>
                  </a:lnTo>
                  <a:lnTo>
                    <a:pt x="562" y="820"/>
                  </a:lnTo>
                  <a:lnTo>
                    <a:pt x="562" y="820"/>
                  </a:lnTo>
                  <a:lnTo>
                    <a:pt x="574" y="816"/>
                  </a:lnTo>
                  <a:lnTo>
                    <a:pt x="574" y="816"/>
                  </a:lnTo>
                  <a:lnTo>
                    <a:pt x="586" y="832"/>
                  </a:lnTo>
                  <a:lnTo>
                    <a:pt x="586" y="832"/>
                  </a:lnTo>
                  <a:lnTo>
                    <a:pt x="602" y="852"/>
                  </a:lnTo>
                  <a:lnTo>
                    <a:pt x="602" y="852"/>
                  </a:lnTo>
                  <a:lnTo>
                    <a:pt x="616" y="868"/>
                  </a:lnTo>
                  <a:lnTo>
                    <a:pt x="616" y="868"/>
                  </a:lnTo>
                  <a:lnTo>
                    <a:pt x="630" y="882"/>
                  </a:lnTo>
                  <a:lnTo>
                    <a:pt x="630" y="882"/>
                  </a:lnTo>
                  <a:lnTo>
                    <a:pt x="632" y="882"/>
                  </a:lnTo>
                  <a:lnTo>
                    <a:pt x="632" y="882"/>
                  </a:lnTo>
                  <a:lnTo>
                    <a:pt x="636" y="880"/>
                  </a:lnTo>
                  <a:lnTo>
                    <a:pt x="636" y="880"/>
                  </a:lnTo>
                  <a:lnTo>
                    <a:pt x="652" y="872"/>
                  </a:lnTo>
                  <a:lnTo>
                    <a:pt x="652" y="872"/>
                  </a:lnTo>
                  <a:lnTo>
                    <a:pt x="668" y="864"/>
                  </a:lnTo>
                  <a:lnTo>
                    <a:pt x="668" y="864"/>
                  </a:lnTo>
                  <a:lnTo>
                    <a:pt x="672" y="862"/>
                  </a:lnTo>
                  <a:lnTo>
                    <a:pt x="672" y="862"/>
                  </a:lnTo>
                  <a:lnTo>
                    <a:pt x="674" y="862"/>
                  </a:lnTo>
                  <a:lnTo>
                    <a:pt x="674" y="862"/>
                  </a:lnTo>
                  <a:lnTo>
                    <a:pt x="670" y="840"/>
                  </a:lnTo>
                  <a:lnTo>
                    <a:pt x="670" y="840"/>
                  </a:lnTo>
                  <a:lnTo>
                    <a:pt x="666" y="820"/>
                  </a:lnTo>
                  <a:lnTo>
                    <a:pt x="666" y="820"/>
                  </a:lnTo>
                  <a:lnTo>
                    <a:pt x="662" y="796"/>
                  </a:lnTo>
                  <a:lnTo>
                    <a:pt x="662" y="796"/>
                  </a:lnTo>
                  <a:lnTo>
                    <a:pt x="656" y="776"/>
                  </a:lnTo>
                  <a:lnTo>
                    <a:pt x="656" y="776"/>
                  </a:lnTo>
                  <a:lnTo>
                    <a:pt x="666" y="770"/>
                  </a:lnTo>
                  <a:lnTo>
                    <a:pt x="666" y="770"/>
                  </a:lnTo>
                  <a:lnTo>
                    <a:pt x="682" y="758"/>
                  </a:lnTo>
                  <a:lnTo>
                    <a:pt x="682" y="758"/>
                  </a:lnTo>
                  <a:lnTo>
                    <a:pt x="688" y="754"/>
                  </a:lnTo>
                  <a:lnTo>
                    <a:pt x="688" y="754"/>
                  </a:lnTo>
                  <a:lnTo>
                    <a:pt x="690" y="752"/>
                  </a:lnTo>
                  <a:lnTo>
                    <a:pt x="690" y="752"/>
                  </a:lnTo>
                  <a:lnTo>
                    <a:pt x="694" y="748"/>
                  </a:lnTo>
                  <a:lnTo>
                    <a:pt x="694" y="748"/>
                  </a:lnTo>
                  <a:lnTo>
                    <a:pt x="708" y="736"/>
                  </a:lnTo>
                  <a:lnTo>
                    <a:pt x="708" y="736"/>
                  </a:lnTo>
                  <a:lnTo>
                    <a:pt x="718" y="728"/>
                  </a:lnTo>
                  <a:lnTo>
                    <a:pt x="718" y="728"/>
                  </a:lnTo>
                  <a:lnTo>
                    <a:pt x="736" y="738"/>
                  </a:lnTo>
                  <a:lnTo>
                    <a:pt x="736" y="738"/>
                  </a:lnTo>
                  <a:lnTo>
                    <a:pt x="776" y="756"/>
                  </a:lnTo>
                  <a:lnTo>
                    <a:pt x="776" y="756"/>
                  </a:lnTo>
                  <a:lnTo>
                    <a:pt x="790" y="762"/>
                  </a:lnTo>
                  <a:lnTo>
                    <a:pt x="790" y="762"/>
                  </a:lnTo>
                  <a:lnTo>
                    <a:pt x="796" y="764"/>
                  </a:lnTo>
                  <a:lnTo>
                    <a:pt x="796" y="764"/>
                  </a:lnTo>
                  <a:lnTo>
                    <a:pt x="802" y="758"/>
                  </a:lnTo>
                  <a:lnTo>
                    <a:pt x="802" y="758"/>
                  </a:lnTo>
                  <a:lnTo>
                    <a:pt x="806" y="752"/>
                  </a:lnTo>
                  <a:lnTo>
                    <a:pt x="806" y="752"/>
                  </a:lnTo>
                  <a:lnTo>
                    <a:pt x="812" y="746"/>
                  </a:lnTo>
                  <a:lnTo>
                    <a:pt x="812" y="746"/>
                  </a:lnTo>
                  <a:lnTo>
                    <a:pt x="822" y="732"/>
                  </a:lnTo>
                  <a:lnTo>
                    <a:pt x="822" y="732"/>
                  </a:lnTo>
                  <a:lnTo>
                    <a:pt x="826" y="726"/>
                  </a:lnTo>
                  <a:lnTo>
                    <a:pt x="826" y="726"/>
                  </a:lnTo>
                  <a:lnTo>
                    <a:pt x="814" y="708"/>
                  </a:lnTo>
                  <a:lnTo>
                    <a:pt x="814" y="708"/>
                  </a:lnTo>
                  <a:lnTo>
                    <a:pt x="788" y="672"/>
                  </a:lnTo>
                  <a:lnTo>
                    <a:pt x="788" y="672"/>
                  </a:lnTo>
                  <a:lnTo>
                    <a:pt x="774" y="656"/>
                  </a:lnTo>
                  <a:lnTo>
                    <a:pt x="774" y="656"/>
                  </a:lnTo>
                  <a:lnTo>
                    <a:pt x="778" y="650"/>
                  </a:lnTo>
                  <a:lnTo>
                    <a:pt x="778" y="650"/>
                  </a:lnTo>
                  <a:lnTo>
                    <a:pt x="780" y="646"/>
                  </a:lnTo>
                  <a:lnTo>
                    <a:pt x="780" y="646"/>
                  </a:lnTo>
                  <a:lnTo>
                    <a:pt x="790" y="628"/>
                  </a:lnTo>
                  <a:lnTo>
                    <a:pt x="790" y="628"/>
                  </a:lnTo>
                  <a:lnTo>
                    <a:pt x="792" y="622"/>
                  </a:lnTo>
                  <a:lnTo>
                    <a:pt x="792" y="622"/>
                  </a:lnTo>
                  <a:lnTo>
                    <a:pt x="796" y="616"/>
                  </a:lnTo>
                  <a:lnTo>
                    <a:pt x="796" y="616"/>
                  </a:lnTo>
                  <a:lnTo>
                    <a:pt x="804" y="598"/>
                  </a:lnTo>
                  <a:lnTo>
                    <a:pt x="804" y="598"/>
                  </a:lnTo>
                  <a:lnTo>
                    <a:pt x="808" y="586"/>
                  </a:lnTo>
                  <a:lnTo>
                    <a:pt x="808" y="586"/>
                  </a:lnTo>
                  <a:lnTo>
                    <a:pt x="828" y="586"/>
                  </a:lnTo>
                  <a:lnTo>
                    <a:pt x="828" y="586"/>
                  </a:lnTo>
                  <a:lnTo>
                    <a:pt x="852" y="586"/>
                  </a:lnTo>
                  <a:lnTo>
                    <a:pt x="852" y="586"/>
                  </a:lnTo>
                  <a:lnTo>
                    <a:pt x="864" y="586"/>
                  </a:lnTo>
                  <a:lnTo>
                    <a:pt x="864" y="586"/>
                  </a:lnTo>
                  <a:lnTo>
                    <a:pt x="874" y="586"/>
                  </a:lnTo>
                  <a:lnTo>
                    <a:pt x="874" y="586"/>
                  </a:lnTo>
                  <a:lnTo>
                    <a:pt x="894" y="584"/>
                  </a:lnTo>
                  <a:lnTo>
                    <a:pt x="894" y="584"/>
                  </a:lnTo>
                  <a:lnTo>
                    <a:pt x="896" y="578"/>
                  </a:lnTo>
                  <a:lnTo>
                    <a:pt x="896" y="578"/>
                  </a:lnTo>
                  <a:lnTo>
                    <a:pt x="898" y="574"/>
                  </a:lnTo>
                  <a:lnTo>
                    <a:pt x="898" y="574"/>
                  </a:lnTo>
                  <a:lnTo>
                    <a:pt x="898" y="570"/>
                  </a:lnTo>
                  <a:lnTo>
                    <a:pt x="898" y="570"/>
                  </a:lnTo>
                  <a:lnTo>
                    <a:pt x="900" y="560"/>
                  </a:lnTo>
                  <a:lnTo>
                    <a:pt x="900" y="560"/>
                  </a:lnTo>
                  <a:lnTo>
                    <a:pt x="902" y="552"/>
                  </a:lnTo>
                  <a:lnTo>
                    <a:pt x="902" y="552"/>
                  </a:lnTo>
                  <a:lnTo>
                    <a:pt x="904" y="544"/>
                  </a:lnTo>
                  <a:lnTo>
                    <a:pt x="904" y="544"/>
                  </a:lnTo>
                  <a:lnTo>
                    <a:pt x="906" y="536"/>
                  </a:lnTo>
                  <a:lnTo>
                    <a:pt x="906" y="536"/>
                  </a:lnTo>
                  <a:lnTo>
                    <a:pt x="888" y="526"/>
                  </a:lnTo>
                  <a:lnTo>
                    <a:pt x="888" y="526"/>
                  </a:lnTo>
                  <a:lnTo>
                    <a:pt x="846" y="506"/>
                  </a:lnTo>
                  <a:lnTo>
                    <a:pt x="846" y="506"/>
                  </a:lnTo>
                  <a:close/>
                  <a:moveTo>
                    <a:pt x="452" y="736"/>
                  </a:moveTo>
                  <a:lnTo>
                    <a:pt x="452" y="736"/>
                  </a:lnTo>
                  <a:lnTo>
                    <a:pt x="424" y="734"/>
                  </a:lnTo>
                  <a:lnTo>
                    <a:pt x="398" y="730"/>
                  </a:lnTo>
                  <a:lnTo>
                    <a:pt x="370" y="724"/>
                  </a:lnTo>
                  <a:lnTo>
                    <a:pt x="346" y="714"/>
                  </a:lnTo>
                  <a:lnTo>
                    <a:pt x="320" y="702"/>
                  </a:lnTo>
                  <a:lnTo>
                    <a:pt x="298" y="688"/>
                  </a:lnTo>
                  <a:lnTo>
                    <a:pt x="276" y="672"/>
                  </a:lnTo>
                  <a:lnTo>
                    <a:pt x="258" y="654"/>
                  </a:lnTo>
                  <a:lnTo>
                    <a:pt x="240" y="634"/>
                  </a:lnTo>
                  <a:lnTo>
                    <a:pt x="224" y="614"/>
                  </a:lnTo>
                  <a:lnTo>
                    <a:pt x="210" y="590"/>
                  </a:lnTo>
                  <a:lnTo>
                    <a:pt x="198" y="566"/>
                  </a:lnTo>
                  <a:lnTo>
                    <a:pt x="188" y="542"/>
                  </a:lnTo>
                  <a:lnTo>
                    <a:pt x="182" y="514"/>
                  </a:lnTo>
                  <a:lnTo>
                    <a:pt x="178" y="488"/>
                  </a:lnTo>
                  <a:lnTo>
                    <a:pt x="176" y="458"/>
                  </a:lnTo>
                  <a:lnTo>
                    <a:pt x="176" y="458"/>
                  </a:lnTo>
                  <a:lnTo>
                    <a:pt x="178" y="430"/>
                  </a:lnTo>
                  <a:lnTo>
                    <a:pt x="182" y="402"/>
                  </a:lnTo>
                  <a:lnTo>
                    <a:pt x="188" y="376"/>
                  </a:lnTo>
                  <a:lnTo>
                    <a:pt x="198" y="350"/>
                  </a:lnTo>
                  <a:lnTo>
                    <a:pt x="210" y="326"/>
                  </a:lnTo>
                  <a:lnTo>
                    <a:pt x="224" y="304"/>
                  </a:lnTo>
                  <a:lnTo>
                    <a:pt x="240" y="282"/>
                  </a:lnTo>
                  <a:lnTo>
                    <a:pt x="258" y="262"/>
                  </a:lnTo>
                  <a:lnTo>
                    <a:pt x="276" y="246"/>
                  </a:lnTo>
                  <a:lnTo>
                    <a:pt x="298" y="230"/>
                  </a:lnTo>
                  <a:lnTo>
                    <a:pt x="320" y="216"/>
                  </a:lnTo>
                  <a:lnTo>
                    <a:pt x="346" y="204"/>
                  </a:lnTo>
                  <a:lnTo>
                    <a:pt x="370" y="194"/>
                  </a:lnTo>
                  <a:lnTo>
                    <a:pt x="398" y="188"/>
                  </a:lnTo>
                  <a:lnTo>
                    <a:pt x="424" y="184"/>
                  </a:lnTo>
                  <a:lnTo>
                    <a:pt x="452" y="182"/>
                  </a:lnTo>
                  <a:lnTo>
                    <a:pt x="452" y="182"/>
                  </a:lnTo>
                  <a:lnTo>
                    <a:pt x="482" y="184"/>
                  </a:lnTo>
                  <a:lnTo>
                    <a:pt x="508" y="188"/>
                  </a:lnTo>
                  <a:lnTo>
                    <a:pt x="536" y="194"/>
                  </a:lnTo>
                  <a:lnTo>
                    <a:pt x="560" y="204"/>
                  </a:lnTo>
                  <a:lnTo>
                    <a:pt x="584" y="216"/>
                  </a:lnTo>
                  <a:lnTo>
                    <a:pt x="608" y="230"/>
                  </a:lnTo>
                  <a:lnTo>
                    <a:pt x="630" y="246"/>
                  </a:lnTo>
                  <a:lnTo>
                    <a:pt x="648" y="262"/>
                  </a:lnTo>
                  <a:lnTo>
                    <a:pt x="666" y="282"/>
                  </a:lnTo>
                  <a:lnTo>
                    <a:pt x="682" y="304"/>
                  </a:lnTo>
                  <a:lnTo>
                    <a:pt x="696" y="326"/>
                  </a:lnTo>
                  <a:lnTo>
                    <a:pt x="708" y="350"/>
                  </a:lnTo>
                  <a:lnTo>
                    <a:pt x="718" y="376"/>
                  </a:lnTo>
                  <a:lnTo>
                    <a:pt x="724" y="402"/>
                  </a:lnTo>
                  <a:lnTo>
                    <a:pt x="728" y="430"/>
                  </a:lnTo>
                  <a:lnTo>
                    <a:pt x="730" y="458"/>
                  </a:lnTo>
                  <a:lnTo>
                    <a:pt x="730" y="458"/>
                  </a:lnTo>
                  <a:lnTo>
                    <a:pt x="728" y="488"/>
                  </a:lnTo>
                  <a:lnTo>
                    <a:pt x="724" y="514"/>
                  </a:lnTo>
                  <a:lnTo>
                    <a:pt x="718" y="542"/>
                  </a:lnTo>
                  <a:lnTo>
                    <a:pt x="708" y="566"/>
                  </a:lnTo>
                  <a:lnTo>
                    <a:pt x="696" y="590"/>
                  </a:lnTo>
                  <a:lnTo>
                    <a:pt x="682" y="614"/>
                  </a:lnTo>
                  <a:lnTo>
                    <a:pt x="666" y="634"/>
                  </a:lnTo>
                  <a:lnTo>
                    <a:pt x="648" y="654"/>
                  </a:lnTo>
                  <a:lnTo>
                    <a:pt x="630" y="672"/>
                  </a:lnTo>
                  <a:lnTo>
                    <a:pt x="608" y="688"/>
                  </a:lnTo>
                  <a:lnTo>
                    <a:pt x="584" y="702"/>
                  </a:lnTo>
                  <a:lnTo>
                    <a:pt x="560" y="714"/>
                  </a:lnTo>
                  <a:lnTo>
                    <a:pt x="536" y="724"/>
                  </a:lnTo>
                  <a:lnTo>
                    <a:pt x="508" y="730"/>
                  </a:lnTo>
                  <a:lnTo>
                    <a:pt x="482" y="734"/>
                  </a:lnTo>
                  <a:lnTo>
                    <a:pt x="452" y="736"/>
                  </a:lnTo>
                  <a:lnTo>
                    <a:pt x="452" y="7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원형 18"/>
            <p:cNvSpPr/>
            <p:nvPr/>
          </p:nvSpPr>
          <p:spPr>
            <a:xfrm>
              <a:off x="5134693" y="3175565"/>
              <a:ext cx="1971771" cy="1971771"/>
            </a:xfrm>
            <a:prstGeom prst="pie">
              <a:avLst>
                <a:gd name="adj1" fmla="val 8476213"/>
                <a:gd name="adj2" fmla="val 1620000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원형 19"/>
            <p:cNvSpPr/>
            <p:nvPr/>
          </p:nvSpPr>
          <p:spPr>
            <a:xfrm flipH="1">
              <a:off x="5134693" y="3175565"/>
              <a:ext cx="1971771" cy="1971771"/>
            </a:xfrm>
            <a:prstGeom prst="pie">
              <a:avLst>
                <a:gd name="adj1" fmla="val 8476213"/>
                <a:gd name="adj2" fmla="val 16200000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원형 20"/>
            <p:cNvSpPr/>
            <p:nvPr/>
          </p:nvSpPr>
          <p:spPr>
            <a:xfrm flipH="1">
              <a:off x="5134693" y="3175565"/>
              <a:ext cx="1971771" cy="1971771"/>
            </a:xfrm>
            <a:prstGeom prst="pie">
              <a:avLst>
                <a:gd name="adj1" fmla="val 2304647"/>
                <a:gd name="adj2" fmla="val 8510004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자유형 24"/>
          <p:cNvSpPr/>
          <p:nvPr/>
        </p:nvSpPr>
        <p:spPr>
          <a:xfrm>
            <a:off x="6927644" y="2682622"/>
            <a:ext cx="1164706" cy="967288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자유형 25"/>
          <p:cNvSpPr/>
          <p:nvPr/>
        </p:nvSpPr>
        <p:spPr>
          <a:xfrm flipH="1">
            <a:off x="4066651" y="2803476"/>
            <a:ext cx="1232971" cy="846435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자유형 26"/>
          <p:cNvSpPr/>
          <p:nvPr/>
        </p:nvSpPr>
        <p:spPr>
          <a:xfrm flipH="1" flipV="1">
            <a:off x="4148808" y="5016578"/>
            <a:ext cx="1478828" cy="541544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839343" y="4468487"/>
            <a:ext cx="544689" cy="544689"/>
            <a:chOff x="2207568" y="1196752"/>
            <a:chExt cx="1241730" cy="1241730"/>
          </a:xfrm>
        </p:grpSpPr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2207568" y="1196752"/>
              <a:ext cx="1241730" cy="1241730"/>
            </a:xfrm>
            <a:custGeom>
              <a:avLst/>
              <a:gdLst>
                <a:gd name="T0" fmla="*/ 961 w 1922"/>
                <a:gd name="T1" fmla="*/ 0 h 1922"/>
                <a:gd name="T2" fmla="*/ 0 w 1922"/>
                <a:gd name="T3" fmla="*/ 961 h 1922"/>
                <a:gd name="T4" fmla="*/ 961 w 1922"/>
                <a:gd name="T5" fmla="*/ 1922 h 1922"/>
                <a:gd name="T6" fmla="*/ 1765 w 1922"/>
                <a:gd name="T7" fmla="*/ 1488 h 1922"/>
                <a:gd name="T8" fmla="*/ 1754 w 1922"/>
                <a:gd name="T9" fmla="*/ 1436 h 1922"/>
                <a:gd name="T10" fmla="*/ 1703 w 1922"/>
                <a:gd name="T11" fmla="*/ 1447 h 1922"/>
                <a:gd name="T12" fmla="*/ 961 w 1922"/>
                <a:gd name="T13" fmla="*/ 1848 h 1922"/>
                <a:gd name="T14" fmla="*/ 74 w 1922"/>
                <a:gd name="T15" fmla="*/ 961 h 1922"/>
                <a:gd name="T16" fmla="*/ 961 w 1922"/>
                <a:gd name="T17" fmla="*/ 74 h 1922"/>
                <a:gd name="T18" fmla="*/ 1848 w 1922"/>
                <a:gd name="T19" fmla="*/ 961 h 1922"/>
                <a:gd name="T20" fmla="*/ 1817 w 1922"/>
                <a:gd name="T21" fmla="*/ 1194 h 1922"/>
                <a:gd name="T22" fmla="*/ 1843 w 1922"/>
                <a:gd name="T23" fmla="*/ 1240 h 1922"/>
                <a:gd name="T24" fmla="*/ 1889 w 1922"/>
                <a:gd name="T25" fmla="*/ 1213 h 1922"/>
                <a:gd name="T26" fmla="*/ 1922 w 1922"/>
                <a:gd name="T27" fmla="*/ 961 h 1922"/>
                <a:gd name="T28" fmla="*/ 961 w 1922"/>
                <a:gd name="T29" fmla="*/ 0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2" h="1922">
                  <a:moveTo>
                    <a:pt x="961" y="0"/>
                  </a:moveTo>
                  <a:cubicBezTo>
                    <a:pt x="431" y="0"/>
                    <a:pt x="0" y="431"/>
                    <a:pt x="0" y="961"/>
                  </a:cubicBezTo>
                  <a:cubicBezTo>
                    <a:pt x="0" y="1491"/>
                    <a:pt x="431" y="1922"/>
                    <a:pt x="961" y="1922"/>
                  </a:cubicBezTo>
                  <a:cubicBezTo>
                    <a:pt x="1286" y="1922"/>
                    <a:pt x="1586" y="1760"/>
                    <a:pt x="1765" y="1488"/>
                  </a:cubicBezTo>
                  <a:cubicBezTo>
                    <a:pt x="1776" y="1471"/>
                    <a:pt x="1772" y="1448"/>
                    <a:pt x="1754" y="1436"/>
                  </a:cubicBezTo>
                  <a:cubicBezTo>
                    <a:pt x="1737" y="1425"/>
                    <a:pt x="1714" y="1430"/>
                    <a:pt x="1703" y="1447"/>
                  </a:cubicBezTo>
                  <a:cubicBezTo>
                    <a:pt x="1538" y="1698"/>
                    <a:pt x="1261" y="1848"/>
                    <a:pt x="961" y="1848"/>
                  </a:cubicBezTo>
                  <a:cubicBezTo>
                    <a:pt x="472" y="1848"/>
                    <a:pt x="74" y="1450"/>
                    <a:pt x="74" y="961"/>
                  </a:cubicBezTo>
                  <a:cubicBezTo>
                    <a:pt x="74" y="472"/>
                    <a:pt x="472" y="74"/>
                    <a:pt x="961" y="74"/>
                  </a:cubicBezTo>
                  <a:cubicBezTo>
                    <a:pt x="1450" y="74"/>
                    <a:pt x="1848" y="472"/>
                    <a:pt x="1848" y="961"/>
                  </a:cubicBezTo>
                  <a:cubicBezTo>
                    <a:pt x="1848" y="1040"/>
                    <a:pt x="1837" y="1118"/>
                    <a:pt x="1817" y="1194"/>
                  </a:cubicBezTo>
                  <a:cubicBezTo>
                    <a:pt x="1812" y="1214"/>
                    <a:pt x="1823" y="1234"/>
                    <a:pt x="1843" y="1240"/>
                  </a:cubicBezTo>
                  <a:cubicBezTo>
                    <a:pt x="1863" y="1245"/>
                    <a:pt x="1883" y="1233"/>
                    <a:pt x="1889" y="1213"/>
                  </a:cubicBezTo>
                  <a:cubicBezTo>
                    <a:pt x="1911" y="1132"/>
                    <a:pt x="1922" y="1047"/>
                    <a:pt x="1922" y="961"/>
                  </a:cubicBezTo>
                  <a:cubicBezTo>
                    <a:pt x="1922" y="431"/>
                    <a:pt x="1491" y="0"/>
                    <a:pt x="961" y="0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3341627" y="2018330"/>
              <a:ext cx="65539" cy="78413"/>
            </a:xfrm>
            <a:custGeom>
              <a:avLst/>
              <a:gdLst>
                <a:gd name="T0" fmla="*/ 75 w 103"/>
                <a:gd name="T1" fmla="*/ 8 h 121"/>
                <a:gd name="T2" fmla="*/ 26 w 103"/>
                <a:gd name="T3" fmla="*/ 28 h 121"/>
                <a:gd name="T4" fmla="*/ 9 w 103"/>
                <a:gd name="T5" fmla="*/ 68 h 121"/>
                <a:gd name="T6" fmla="*/ 26 w 103"/>
                <a:gd name="T7" fmla="*/ 117 h 121"/>
                <a:gd name="T8" fmla="*/ 42 w 103"/>
                <a:gd name="T9" fmla="*/ 121 h 121"/>
                <a:gd name="T10" fmla="*/ 76 w 103"/>
                <a:gd name="T11" fmla="*/ 100 h 121"/>
                <a:gd name="T12" fmla="*/ 95 w 103"/>
                <a:gd name="T13" fmla="*/ 56 h 121"/>
                <a:gd name="T14" fmla="*/ 75 w 103"/>
                <a:gd name="T15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21">
                  <a:moveTo>
                    <a:pt x="75" y="8"/>
                  </a:moveTo>
                  <a:cubicBezTo>
                    <a:pt x="56" y="0"/>
                    <a:pt x="34" y="9"/>
                    <a:pt x="26" y="28"/>
                  </a:cubicBezTo>
                  <a:cubicBezTo>
                    <a:pt x="21" y="41"/>
                    <a:pt x="15" y="55"/>
                    <a:pt x="9" y="68"/>
                  </a:cubicBezTo>
                  <a:cubicBezTo>
                    <a:pt x="0" y="86"/>
                    <a:pt x="8" y="109"/>
                    <a:pt x="26" y="117"/>
                  </a:cubicBezTo>
                  <a:cubicBezTo>
                    <a:pt x="31" y="120"/>
                    <a:pt x="37" y="121"/>
                    <a:pt x="42" y="121"/>
                  </a:cubicBezTo>
                  <a:cubicBezTo>
                    <a:pt x="56" y="121"/>
                    <a:pt x="69" y="113"/>
                    <a:pt x="76" y="100"/>
                  </a:cubicBezTo>
                  <a:cubicBezTo>
                    <a:pt x="82" y="85"/>
                    <a:pt x="89" y="71"/>
                    <a:pt x="95" y="56"/>
                  </a:cubicBezTo>
                  <a:cubicBezTo>
                    <a:pt x="103" y="37"/>
                    <a:pt x="94" y="16"/>
                    <a:pt x="75" y="8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2419400" y="1460079"/>
              <a:ext cx="72561" cy="78413"/>
            </a:xfrm>
            <a:custGeom>
              <a:avLst/>
              <a:gdLst>
                <a:gd name="T0" fmla="*/ 12 w 112"/>
                <a:gd name="T1" fmla="*/ 115 h 120"/>
                <a:gd name="T2" fmla="*/ 25 w 112"/>
                <a:gd name="T3" fmla="*/ 120 h 120"/>
                <a:gd name="T4" fmla="*/ 43 w 112"/>
                <a:gd name="T5" fmla="*/ 111 h 120"/>
                <a:gd name="T6" fmla="*/ 103 w 112"/>
                <a:gd name="T7" fmla="*/ 40 h 120"/>
                <a:gd name="T8" fmla="*/ 102 w 112"/>
                <a:gd name="T9" fmla="*/ 9 h 120"/>
                <a:gd name="T10" fmla="*/ 71 w 112"/>
                <a:gd name="T11" fmla="*/ 9 h 120"/>
                <a:gd name="T12" fmla="*/ 7 w 112"/>
                <a:gd name="T13" fmla="*/ 84 h 120"/>
                <a:gd name="T14" fmla="*/ 12 w 112"/>
                <a:gd name="T1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20">
                  <a:moveTo>
                    <a:pt x="12" y="115"/>
                  </a:moveTo>
                  <a:cubicBezTo>
                    <a:pt x="16" y="118"/>
                    <a:pt x="20" y="120"/>
                    <a:pt x="25" y="120"/>
                  </a:cubicBezTo>
                  <a:cubicBezTo>
                    <a:pt x="32" y="120"/>
                    <a:pt x="38" y="117"/>
                    <a:pt x="43" y="111"/>
                  </a:cubicBezTo>
                  <a:cubicBezTo>
                    <a:pt x="61" y="86"/>
                    <a:pt x="82" y="62"/>
                    <a:pt x="103" y="40"/>
                  </a:cubicBezTo>
                  <a:cubicBezTo>
                    <a:pt x="112" y="31"/>
                    <a:pt x="111" y="17"/>
                    <a:pt x="102" y="9"/>
                  </a:cubicBezTo>
                  <a:cubicBezTo>
                    <a:pt x="94" y="0"/>
                    <a:pt x="79" y="0"/>
                    <a:pt x="71" y="9"/>
                  </a:cubicBezTo>
                  <a:cubicBezTo>
                    <a:pt x="48" y="33"/>
                    <a:pt x="27" y="58"/>
                    <a:pt x="7" y="84"/>
                  </a:cubicBezTo>
                  <a:cubicBezTo>
                    <a:pt x="0" y="94"/>
                    <a:pt x="2" y="108"/>
                    <a:pt x="12" y="115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2323432" y="1312616"/>
              <a:ext cx="1010003" cy="1011173"/>
            </a:xfrm>
            <a:custGeom>
              <a:avLst/>
              <a:gdLst>
                <a:gd name="T0" fmla="*/ 145 w 1564"/>
                <a:gd name="T1" fmla="*/ 367 h 1564"/>
                <a:gd name="T2" fmla="*/ 115 w 1564"/>
                <a:gd name="T3" fmla="*/ 374 h 1564"/>
                <a:gd name="T4" fmla="*/ 0 w 1564"/>
                <a:gd name="T5" fmla="*/ 782 h 1564"/>
                <a:gd name="T6" fmla="*/ 782 w 1564"/>
                <a:gd name="T7" fmla="*/ 1564 h 1564"/>
                <a:gd name="T8" fmla="*/ 1564 w 1564"/>
                <a:gd name="T9" fmla="*/ 782 h 1564"/>
                <a:gd name="T10" fmla="*/ 782 w 1564"/>
                <a:gd name="T11" fmla="*/ 0 h 1564"/>
                <a:gd name="T12" fmla="*/ 305 w 1564"/>
                <a:gd name="T13" fmla="*/ 163 h 1564"/>
                <a:gd name="T14" fmla="*/ 270 w 1564"/>
                <a:gd name="T15" fmla="*/ 191 h 1564"/>
                <a:gd name="T16" fmla="*/ 267 w 1564"/>
                <a:gd name="T17" fmla="*/ 223 h 1564"/>
                <a:gd name="T18" fmla="*/ 284 w 1564"/>
                <a:gd name="T19" fmla="*/ 230 h 1564"/>
                <a:gd name="T20" fmla="*/ 299 w 1564"/>
                <a:gd name="T21" fmla="*/ 225 h 1564"/>
                <a:gd name="T22" fmla="*/ 332 w 1564"/>
                <a:gd name="T23" fmla="*/ 198 h 1564"/>
                <a:gd name="T24" fmla="*/ 782 w 1564"/>
                <a:gd name="T25" fmla="*/ 45 h 1564"/>
                <a:gd name="T26" fmla="*/ 1520 w 1564"/>
                <a:gd name="T27" fmla="*/ 782 h 1564"/>
                <a:gd name="T28" fmla="*/ 782 w 1564"/>
                <a:gd name="T29" fmla="*/ 1520 h 1564"/>
                <a:gd name="T30" fmla="*/ 45 w 1564"/>
                <a:gd name="T31" fmla="*/ 782 h 1564"/>
                <a:gd name="T32" fmla="*/ 153 w 1564"/>
                <a:gd name="T33" fmla="*/ 398 h 1564"/>
                <a:gd name="T34" fmla="*/ 145 w 1564"/>
                <a:gd name="T35" fmla="*/ 367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4" h="1564">
                  <a:moveTo>
                    <a:pt x="145" y="367"/>
                  </a:moveTo>
                  <a:cubicBezTo>
                    <a:pt x="135" y="361"/>
                    <a:pt x="121" y="364"/>
                    <a:pt x="115" y="374"/>
                  </a:cubicBezTo>
                  <a:cubicBezTo>
                    <a:pt x="40" y="497"/>
                    <a:pt x="0" y="638"/>
                    <a:pt x="0" y="782"/>
                  </a:cubicBezTo>
                  <a:cubicBezTo>
                    <a:pt x="0" y="1213"/>
                    <a:pt x="351" y="1564"/>
                    <a:pt x="782" y="1564"/>
                  </a:cubicBezTo>
                  <a:cubicBezTo>
                    <a:pt x="1213" y="1564"/>
                    <a:pt x="1564" y="1213"/>
                    <a:pt x="1564" y="782"/>
                  </a:cubicBezTo>
                  <a:cubicBezTo>
                    <a:pt x="1564" y="351"/>
                    <a:pt x="1213" y="0"/>
                    <a:pt x="782" y="0"/>
                  </a:cubicBezTo>
                  <a:cubicBezTo>
                    <a:pt x="608" y="0"/>
                    <a:pt x="442" y="56"/>
                    <a:pt x="305" y="163"/>
                  </a:cubicBezTo>
                  <a:cubicBezTo>
                    <a:pt x="293" y="172"/>
                    <a:pt x="281" y="181"/>
                    <a:pt x="270" y="191"/>
                  </a:cubicBezTo>
                  <a:cubicBezTo>
                    <a:pt x="260" y="199"/>
                    <a:pt x="259" y="213"/>
                    <a:pt x="267" y="223"/>
                  </a:cubicBezTo>
                  <a:cubicBezTo>
                    <a:pt x="272" y="228"/>
                    <a:pt x="278" y="230"/>
                    <a:pt x="284" y="230"/>
                  </a:cubicBezTo>
                  <a:cubicBezTo>
                    <a:pt x="289" y="230"/>
                    <a:pt x="295" y="229"/>
                    <a:pt x="299" y="225"/>
                  </a:cubicBezTo>
                  <a:cubicBezTo>
                    <a:pt x="310" y="216"/>
                    <a:pt x="321" y="206"/>
                    <a:pt x="332" y="198"/>
                  </a:cubicBezTo>
                  <a:cubicBezTo>
                    <a:pt x="462" y="98"/>
                    <a:pt x="617" y="45"/>
                    <a:pt x="782" y="45"/>
                  </a:cubicBezTo>
                  <a:cubicBezTo>
                    <a:pt x="1189" y="45"/>
                    <a:pt x="1520" y="375"/>
                    <a:pt x="1520" y="782"/>
                  </a:cubicBezTo>
                  <a:cubicBezTo>
                    <a:pt x="1520" y="1189"/>
                    <a:pt x="1189" y="1520"/>
                    <a:pt x="782" y="1520"/>
                  </a:cubicBezTo>
                  <a:cubicBezTo>
                    <a:pt x="375" y="1520"/>
                    <a:pt x="45" y="1189"/>
                    <a:pt x="45" y="782"/>
                  </a:cubicBezTo>
                  <a:cubicBezTo>
                    <a:pt x="45" y="646"/>
                    <a:pt x="82" y="513"/>
                    <a:pt x="153" y="398"/>
                  </a:cubicBezTo>
                  <a:cubicBezTo>
                    <a:pt x="159" y="387"/>
                    <a:pt x="156" y="373"/>
                    <a:pt x="145" y="367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2715495" y="1502211"/>
              <a:ext cx="266837" cy="591022"/>
            </a:xfrm>
            <a:custGeom>
              <a:avLst/>
              <a:gdLst>
                <a:gd name="T0" fmla="*/ 183 w 412"/>
                <a:gd name="T1" fmla="*/ 726 h 915"/>
                <a:gd name="T2" fmla="*/ 60 w 412"/>
                <a:gd name="T3" fmla="*/ 699 h 915"/>
                <a:gd name="T4" fmla="*/ 7 w 412"/>
                <a:gd name="T5" fmla="*/ 722 h 915"/>
                <a:gd name="T6" fmla="*/ 27 w 412"/>
                <a:gd name="T7" fmla="*/ 771 h 915"/>
                <a:gd name="T8" fmla="*/ 166 w 412"/>
                <a:gd name="T9" fmla="*/ 802 h 915"/>
                <a:gd name="T10" fmla="*/ 166 w 412"/>
                <a:gd name="T11" fmla="*/ 880 h 915"/>
                <a:gd name="T12" fmla="*/ 201 w 412"/>
                <a:gd name="T13" fmla="*/ 915 h 915"/>
                <a:gd name="T14" fmla="*/ 236 w 412"/>
                <a:gd name="T15" fmla="*/ 880 h 915"/>
                <a:gd name="T16" fmla="*/ 236 w 412"/>
                <a:gd name="T17" fmla="*/ 799 h 915"/>
                <a:gd name="T18" fmla="*/ 412 w 412"/>
                <a:gd name="T19" fmla="*/ 609 h 915"/>
                <a:gd name="T20" fmla="*/ 239 w 412"/>
                <a:gd name="T21" fmla="*/ 405 h 915"/>
                <a:gd name="T22" fmla="*/ 101 w 412"/>
                <a:gd name="T23" fmla="*/ 278 h 915"/>
                <a:gd name="T24" fmla="*/ 219 w 412"/>
                <a:gd name="T25" fmla="*/ 183 h 915"/>
                <a:gd name="T26" fmla="*/ 323 w 412"/>
                <a:gd name="T27" fmla="*/ 202 h 915"/>
                <a:gd name="T28" fmla="*/ 375 w 412"/>
                <a:gd name="T29" fmla="*/ 180 h 915"/>
                <a:gd name="T30" fmla="*/ 353 w 412"/>
                <a:gd name="T31" fmla="*/ 130 h 915"/>
                <a:gd name="T32" fmla="*/ 243 w 412"/>
                <a:gd name="T33" fmla="*/ 108 h 915"/>
                <a:gd name="T34" fmla="*/ 243 w 412"/>
                <a:gd name="T35" fmla="*/ 34 h 915"/>
                <a:gd name="T36" fmla="*/ 208 w 412"/>
                <a:gd name="T37" fmla="*/ 0 h 915"/>
                <a:gd name="T38" fmla="*/ 174 w 412"/>
                <a:gd name="T39" fmla="*/ 34 h 915"/>
                <a:gd name="T40" fmla="*/ 174 w 412"/>
                <a:gd name="T41" fmla="*/ 112 h 915"/>
                <a:gd name="T42" fmla="*/ 5 w 412"/>
                <a:gd name="T43" fmla="*/ 292 h 915"/>
                <a:gd name="T44" fmla="*/ 189 w 412"/>
                <a:gd name="T45" fmla="*/ 485 h 915"/>
                <a:gd name="T46" fmla="*/ 315 w 412"/>
                <a:gd name="T47" fmla="*/ 617 h 915"/>
                <a:gd name="T48" fmla="*/ 183 w 412"/>
                <a:gd name="T49" fmla="*/ 726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915">
                  <a:moveTo>
                    <a:pt x="183" y="726"/>
                  </a:moveTo>
                  <a:cubicBezTo>
                    <a:pt x="138" y="726"/>
                    <a:pt x="95" y="715"/>
                    <a:pt x="60" y="699"/>
                  </a:cubicBezTo>
                  <a:cubicBezTo>
                    <a:pt x="39" y="690"/>
                    <a:pt x="14" y="700"/>
                    <a:pt x="7" y="722"/>
                  </a:cubicBezTo>
                  <a:cubicBezTo>
                    <a:pt x="0" y="741"/>
                    <a:pt x="9" y="763"/>
                    <a:pt x="27" y="771"/>
                  </a:cubicBezTo>
                  <a:cubicBezTo>
                    <a:pt x="66" y="789"/>
                    <a:pt x="117" y="801"/>
                    <a:pt x="166" y="802"/>
                  </a:cubicBezTo>
                  <a:lnTo>
                    <a:pt x="166" y="880"/>
                  </a:lnTo>
                  <a:cubicBezTo>
                    <a:pt x="166" y="899"/>
                    <a:pt x="182" y="915"/>
                    <a:pt x="201" y="915"/>
                  </a:cubicBezTo>
                  <a:cubicBezTo>
                    <a:pt x="220" y="915"/>
                    <a:pt x="236" y="899"/>
                    <a:pt x="236" y="880"/>
                  </a:cubicBezTo>
                  <a:lnTo>
                    <a:pt x="236" y="799"/>
                  </a:lnTo>
                  <a:cubicBezTo>
                    <a:pt x="351" y="780"/>
                    <a:pt x="412" y="697"/>
                    <a:pt x="412" y="609"/>
                  </a:cubicBezTo>
                  <a:cubicBezTo>
                    <a:pt x="412" y="510"/>
                    <a:pt x="354" y="452"/>
                    <a:pt x="239" y="405"/>
                  </a:cubicBezTo>
                  <a:cubicBezTo>
                    <a:pt x="142" y="365"/>
                    <a:pt x="101" y="336"/>
                    <a:pt x="101" y="278"/>
                  </a:cubicBezTo>
                  <a:cubicBezTo>
                    <a:pt x="101" y="234"/>
                    <a:pt x="134" y="183"/>
                    <a:pt x="219" y="183"/>
                  </a:cubicBezTo>
                  <a:cubicBezTo>
                    <a:pt x="264" y="183"/>
                    <a:pt x="298" y="192"/>
                    <a:pt x="323" y="202"/>
                  </a:cubicBezTo>
                  <a:cubicBezTo>
                    <a:pt x="344" y="211"/>
                    <a:pt x="367" y="201"/>
                    <a:pt x="375" y="180"/>
                  </a:cubicBezTo>
                  <a:cubicBezTo>
                    <a:pt x="383" y="160"/>
                    <a:pt x="373" y="138"/>
                    <a:pt x="353" y="130"/>
                  </a:cubicBezTo>
                  <a:cubicBezTo>
                    <a:pt x="325" y="118"/>
                    <a:pt x="289" y="109"/>
                    <a:pt x="243" y="108"/>
                  </a:cubicBezTo>
                  <a:lnTo>
                    <a:pt x="243" y="34"/>
                  </a:lnTo>
                  <a:cubicBezTo>
                    <a:pt x="243" y="15"/>
                    <a:pt x="227" y="0"/>
                    <a:pt x="208" y="0"/>
                  </a:cubicBezTo>
                  <a:cubicBezTo>
                    <a:pt x="189" y="0"/>
                    <a:pt x="174" y="15"/>
                    <a:pt x="174" y="34"/>
                  </a:cubicBezTo>
                  <a:lnTo>
                    <a:pt x="174" y="112"/>
                  </a:lnTo>
                  <a:cubicBezTo>
                    <a:pt x="71" y="129"/>
                    <a:pt x="5" y="199"/>
                    <a:pt x="5" y="292"/>
                  </a:cubicBezTo>
                  <a:cubicBezTo>
                    <a:pt x="5" y="389"/>
                    <a:pt x="76" y="440"/>
                    <a:pt x="189" y="485"/>
                  </a:cubicBezTo>
                  <a:cubicBezTo>
                    <a:pt x="272" y="518"/>
                    <a:pt x="315" y="556"/>
                    <a:pt x="315" y="617"/>
                  </a:cubicBezTo>
                  <a:cubicBezTo>
                    <a:pt x="315" y="681"/>
                    <a:pt x="262" y="726"/>
                    <a:pt x="183" y="726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374549" y="3718582"/>
            <a:ext cx="585547" cy="502506"/>
            <a:chOff x="8307377" y="2907788"/>
            <a:chExt cx="1287374" cy="1104802"/>
          </a:xfrm>
        </p:grpSpPr>
        <p:sp>
          <p:nvSpPr>
            <p:cNvPr id="50" name="Freeform 37"/>
            <p:cNvSpPr>
              <a:spLocks noEditPoints="1"/>
            </p:cNvSpPr>
            <p:nvPr/>
          </p:nvSpPr>
          <p:spPr bwMode="auto">
            <a:xfrm>
              <a:off x="8307377" y="2907788"/>
              <a:ext cx="1219494" cy="1048624"/>
            </a:xfrm>
            <a:custGeom>
              <a:avLst/>
              <a:gdLst>
                <a:gd name="T0" fmla="*/ 74 w 1888"/>
                <a:gd name="T1" fmla="*/ 300 h 1624"/>
                <a:gd name="T2" fmla="*/ 74 w 1888"/>
                <a:gd name="T3" fmla="*/ 297 h 1624"/>
                <a:gd name="T4" fmla="*/ 74 w 1888"/>
                <a:gd name="T5" fmla="*/ 75 h 1624"/>
                <a:gd name="T6" fmla="*/ 515 w 1888"/>
                <a:gd name="T7" fmla="*/ 75 h 1624"/>
                <a:gd name="T8" fmla="*/ 650 w 1888"/>
                <a:gd name="T9" fmla="*/ 316 h 1624"/>
                <a:gd name="T10" fmla="*/ 683 w 1888"/>
                <a:gd name="T11" fmla="*/ 335 h 1624"/>
                <a:gd name="T12" fmla="*/ 688 w 1888"/>
                <a:gd name="T13" fmla="*/ 334 h 1624"/>
                <a:gd name="T14" fmla="*/ 691 w 1888"/>
                <a:gd name="T15" fmla="*/ 335 h 1624"/>
                <a:gd name="T16" fmla="*/ 1627 w 1888"/>
                <a:gd name="T17" fmla="*/ 335 h 1624"/>
                <a:gd name="T18" fmla="*/ 1629 w 1888"/>
                <a:gd name="T19" fmla="*/ 449 h 1624"/>
                <a:gd name="T20" fmla="*/ 247 w 1888"/>
                <a:gd name="T21" fmla="*/ 449 h 1624"/>
                <a:gd name="T22" fmla="*/ 210 w 1888"/>
                <a:gd name="T23" fmla="*/ 486 h 1624"/>
                <a:gd name="T24" fmla="*/ 210 w 1888"/>
                <a:gd name="T25" fmla="*/ 1550 h 1624"/>
                <a:gd name="T26" fmla="*/ 74 w 1888"/>
                <a:gd name="T27" fmla="*/ 1550 h 1624"/>
                <a:gd name="T28" fmla="*/ 74 w 1888"/>
                <a:gd name="T29" fmla="*/ 302 h 1624"/>
                <a:gd name="T30" fmla="*/ 74 w 1888"/>
                <a:gd name="T31" fmla="*/ 300 h 1624"/>
                <a:gd name="T32" fmla="*/ 1247 w 1888"/>
                <a:gd name="T33" fmla="*/ 1550 h 1624"/>
                <a:gd name="T34" fmla="*/ 284 w 1888"/>
                <a:gd name="T35" fmla="*/ 1550 h 1624"/>
                <a:gd name="T36" fmla="*/ 284 w 1888"/>
                <a:gd name="T37" fmla="*/ 523 h 1624"/>
                <a:gd name="T38" fmla="*/ 1814 w 1888"/>
                <a:gd name="T39" fmla="*/ 523 h 1624"/>
                <a:gd name="T40" fmla="*/ 1814 w 1888"/>
                <a:gd name="T41" fmla="*/ 954 h 1624"/>
                <a:gd name="T42" fmla="*/ 1851 w 1888"/>
                <a:gd name="T43" fmla="*/ 991 h 1624"/>
                <a:gd name="T44" fmla="*/ 1888 w 1888"/>
                <a:gd name="T45" fmla="*/ 954 h 1624"/>
                <a:gd name="T46" fmla="*/ 1888 w 1888"/>
                <a:gd name="T47" fmla="*/ 486 h 1624"/>
                <a:gd name="T48" fmla="*/ 1851 w 1888"/>
                <a:gd name="T49" fmla="*/ 449 h 1624"/>
                <a:gd name="T50" fmla="*/ 1703 w 1888"/>
                <a:gd name="T51" fmla="*/ 449 h 1624"/>
                <a:gd name="T52" fmla="*/ 1701 w 1888"/>
                <a:gd name="T53" fmla="*/ 297 h 1624"/>
                <a:gd name="T54" fmla="*/ 1664 w 1888"/>
                <a:gd name="T55" fmla="*/ 260 h 1624"/>
                <a:gd name="T56" fmla="*/ 704 w 1888"/>
                <a:gd name="T57" fmla="*/ 260 h 1624"/>
                <a:gd name="T58" fmla="*/ 569 w 1888"/>
                <a:gd name="T59" fmla="*/ 19 h 1624"/>
                <a:gd name="T60" fmla="*/ 536 w 1888"/>
                <a:gd name="T61" fmla="*/ 0 h 1624"/>
                <a:gd name="T62" fmla="*/ 37 w 1888"/>
                <a:gd name="T63" fmla="*/ 0 h 1624"/>
                <a:gd name="T64" fmla="*/ 0 w 1888"/>
                <a:gd name="T65" fmla="*/ 38 h 1624"/>
                <a:gd name="T66" fmla="*/ 0 w 1888"/>
                <a:gd name="T67" fmla="*/ 297 h 1624"/>
                <a:gd name="T68" fmla="*/ 0 w 1888"/>
                <a:gd name="T69" fmla="*/ 300 h 1624"/>
                <a:gd name="T70" fmla="*/ 0 w 1888"/>
                <a:gd name="T71" fmla="*/ 302 h 1624"/>
                <a:gd name="T72" fmla="*/ 0 w 1888"/>
                <a:gd name="T73" fmla="*/ 1587 h 1624"/>
                <a:gd name="T74" fmla="*/ 37 w 1888"/>
                <a:gd name="T75" fmla="*/ 1624 h 1624"/>
                <a:gd name="T76" fmla="*/ 239 w 1888"/>
                <a:gd name="T77" fmla="*/ 1624 h 1624"/>
                <a:gd name="T78" fmla="*/ 243 w 1888"/>
                <a:gd name="T79" fmla="*/ 1624 h 1624"/>
                <a:gd name="T80" fmla="*/ 247 w 1888"/>
                <a:gd name="T81" fmla="*/ 1624 h 1624"/>
                <a:gd name="T82" fmla="*/ 1247 w 1888"/>
                <a:gd name="T83" fmla="*/ 1624 h 1624"/>
                <a:gd name="T84" fmla="*/ 1284 w 1888"/>
                <a:gd name="T85" fmla="*/ 1587 h 1624"/>
                <a:gd name="T86" fmla="*/ 1247 w 1888"/>
                <a:gd name="T87" fmla="*/ 1550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8" h="1624">
                  <a:moveTo>
                    <a:pt x="74" y="300"/>
                  </a:moveTo>
                  <a:cubicBezTo>
                    <a:pt x="74" y="299"/>
                    <a:pt x="74" y="298"/>
                    <a:pt x="74" y="297"/>
                  </a:cubicBezTo>
                  <a:lnTo>
                    <a:pt x="74" y="75"/>
                  </a:lnTo>
                  <a:lnTo>
                    <a:pt x="515" y="75"/>
                  </a:lnTo>
                  <a:lnTo>
                    <a:pt x="650" y="316"/>
                  </a:lnTo>
                  <a:cubicBezTo>
                    <a:pt x="657" y="328"/>
                    <a:pt x="670" y="335"/>
                    <a:pt x="683" y="335"/>
                  </a:cubicBezTo>
                  <a:cubicBezTo>
                    <a:pt x="684" y="335"/>
                    <a:pt x="686" y="334"/>
                    <a:pt x="688" y="334"/>
                  </a:cubicBezTo>
                  <a:cubicBezTo>
                    <a:pt x="689" y="334"/>
                    <a:pt x="690" y="335"/>
                    <a:pt x="691" y="335"/>
                  </a:cubicBezTo>
                  <a:lnTo>
                    <a:pt x="1627" y="335"/>
                  </a:lnTo>
                  <a:lnTo>
                    <a:pt x="1629" y="449"/>
                  </a:lnTo>
                  <a:lnTo>
                    <a:pt x="247" y="449"/>
                  </a:lnTo>
                  <a:cubicBezTo>
                    <a:pt x="227" y="449"/>
                    <a:pt x="210" y="466"/>
                    <a:pt x="210" y="486"/>
                  </a:cubicBezTo>
                  <a:lnTo>
                    <a:pt x="210" y="1550"/>
                  </a:lnTo>
                  <a:lnTo>
                    <a:pt x="74" y="1550"/>
                  </a:lnTo>
                  <a:lnTo>
                    <a:pt x="74" y="302"/>
                  </a:lnTo>
                  <a:cubicBezTo>
                    <a:pt x="74" y="301"/>
                    <a:pt x="74" y="301"/>
                    <a:pt x="74" y="300"/>
                  </a:cubicBezTo>
                  <a:close/>
                  <a:moveTo>
                    <a:pt x="1247" y="1550"/>
                  </a:moveTo>
                  <a:lnTo>
                    <a:pt x="284" y="1550"/>
                  </a:lnTo>
                  <a:lnTo>
                    <a:pt x="284" y="523"/>
                  </a:lnTo>
                  <a:lnTo>
                    <a:pt x="1814" y="523"/>
                  </a:lnTo>
                  <a:lnTo>
                    <a:pt x="1814" y="954"/>
                  </a:lnTo>
                  <a:cubicBezTo>
                    <a:pt x="1814" y="975"/>
                    <a:pt x="1830" y="991"/>
                    <a:pt x="1851" y="991"/>
                  </a:cubicBezTo>
                  <a:cubicBezTo>
                    <a:pt x="1872" y="991"/>
                    <a:pt x="1888" y="975"/>
                    <a:pt x="1888" y="954"/>
                  </a:cubicBezTo>
                  <a:lnTo>
                    <a:pt x="1888" y="486"/>
                  </a:lnTo>
                  <a:cubicBezTo>
                    <a:pt x="1888" y="466"/>
                    <a:pt x="1872" y="449"/>
                    <a:pt x="1851" y="449"/>
                  </a:cubicBezTo>
                  <a:lnTo>
                    <a:pt x="1703" y="449"/>
                  </a:lnTo>
                  <a:lnTo>
                    <a:pt x="1701" y="297"/>
                  </a:lnTo>
                  <a:cubicBezTo>
                    <a:pt x="1701" y="277"/>
                    <a:pt x="1684" y="260"/>
                    <a:pt x="1664" y="260"/>
                  </a:cubicBezTo>
                  <a:lnTo>
                    <a:pt x="704" y="260"/>
                  </a:lnTo>
                  <a:lnTo>
                    <a:pt x="569" y="19"/>
                  </a:lnTo>
                  <a:cubicBezTo>
                    <a:pt x="562" y="8"/>
                    <a:pt x="550" y="0"/>
                    <a:pt x="536" y="0"/>
                  </a:cubicBezTo>
                  <a:lnTo>
                    <a:pt x="37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297"/>
                  </a:lnTo>
                  <a:cubicBezTo>
                    <a:pt x="0" y="298"/>
                    <a:pt x="0" y="299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lnTo>
                    <a:pt x="0" y="1587"/>
                  </a:lnTo>
                  <a:cubicBezTo>
                    <a:pt x="0" y="1608"/>
                    <a:pt x="17" y="1624"/>
                    <a:pt x="37" y="1624"/>
                  </a:cubicBezTo>
                  <a:lnTo>
                    <a:pt x="239" y="1624"/>
                  </a:lnTo>
                  <a:cubicBezTo>
                    <a:pt x="240" y="1624"/>
                    <a:pt x="242" y="1624"/>
                    <a:pt x="243" y="1624"/>
                  </a:cubicBezTo>
                  <a:cubicBezTo>
                    <a:pt x="244" y="1624"/>
                    <a:pt x="246" y="1624"/>
                    <a:pt x="247" y="1624"/>
                  </a:cubicBezTo>
                  <a:lnTo>
                    <a:pt x="1247" y="1624"/>
                  </a:lnTo>
                  <a:cubicBezTo>
                    <a:pt x="1267" y="1624"/>
                    <a:pt x="1284" y="1608"/>
                    <a:pt x="1284" y="1587"/>
                  </a:cubicBezTo>
                  <a:cubicBezTo>
                    <a:pt x="1284" y="1567"/>
                    <a:pt x="1267" y="1550"/>
                    <a:pt x="1247" y="1550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38"/>
            <p:cNvSpPr>
              <a:spLocks noEditPoints="1"/>
            </p:cNvSpPr>
            <p:nvPr/>
          </p:nvSpPr>
          <p:spPr bwMode="auto">
            <a:xfrm>
              <a:off x="9104378" y="3522217"/>
              <a:ext cx="490373" cy="490373"/>
            </a:xfrm>
            <a:custGeom>
              <a:avLst/>
              <a:gdLst>
                <a:gd name="T0" fmla="*/ 379 w 758"/>
                <a:gd name="T1" fmla="*/ 684 h 758"/>
                <a:gd name="T2" fmla="*/ 75 w 758"/>
                <a:gd name="T3" fmla="*/ 379 h 758"/>
                <a:gd name="T4" fmla="*/ 379 w 758"/>
                <a:gd name="T5" fmla="*/ 74 h 758"/>
                <a:gd name="T6" fmla="*/ 684 w 758"/>
                <a:gd name="T7" fmla="*/ 379 h 758"/>
                <a:gd name="T8" fmla="*/ 379 w 758"/>
                <a:gd name="T9" fmla="*/ 684 h 758"/>
                <a:gd name="T10" fmla="*/ 379 w 758"/>
                <a:gd name="T11" fmla="*/ 0 h 758"/>
                <a:gd name="T12" fmla="*/ 0 w 758"/>
                <a:gd name="T13" fmla="*/ 379 h 758"/>
                <a:gd name="T14" fmla="*/ 379 w 758"/>
                <a:gd name="T15" fmla="*/ 758 h 758"/>
                <a:gd name="T16" fmla="*/ 758 w 758"/>
                <a:gd name="T17" fmla="*/ 379 h 758"/>
                <a:gd name="T18" fmla="*/ 379 w 758"/>
                <a:gd name="T19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8" h="758">
                  <a:moveTo>
                    <a:pt x="379" y="684"/>
                  </a:moveTo>
                  <a:cubicBezTo>
                    <a:pt x="211" y="684"/>
                    <a:pt x="75" y="547"/>
                    <a:pt x="75" y="379"/>
                  </a:cubicBezTo>
                  <a:cubicBezTo>
                    <a:pt x="75" y="211"/>
                    <a:pt x="211" y="74"/>
                    <a:pt x="379" y="74"/>
                  </a:cubicBezTo>
                  <a:cubicBezTo>
                    <a:pt x="547" y="74"/>
                    <a:pt x="684" y="211"/>
                    <a:pt x="684" y="379"/>
                  </a:cubicBezTo>
                  <a:cubicBezTo>
                    <a:pt x="684" y="547"/>
                    <a:pt x="547" y="684"/>
                    <a:pt x="379" y="684"/>
                  </a:cubicBezTo>
                  <a:close/>
                  <a:moveTo>
                    <a:pt x="379" y="0"/>
                  </a:moveTo>
                  <a:cubicBezTo>
                    <a:pt x="170" y="0"/>
                    <a:pt x="0" y="170"/>
                    <a:pt x="0" y="379"/>
                  </a:cubicBezTo>
                  <a:cubicBezTo>
                    <a:pt x="0" y="588"/>
                    <a:pt x="170" y="758"/>
                    <a:pt x="379" y="758"/>
                  </a:cubicBezTo>
                  <a:cubicBezTo>
                    <a:pt x="588" y="758"/>
                    <a:pt x="758" y="588"/>
                    <a:pt x="758" y="379"/>
                  </a:cubicBezTo>
                  <a:cubicBezTo>
                    <a:pt x="758" y="170"/>
                    <a:pt x="588" y="0"/>
                    <a:pt x="379" y="0"/>
                  </a:cubicBez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39"/>
            <p:cNvSpPr>
              <a:spLocks/>
            </p:cNvSpPr>
            <p:nvPr/>
          </p:nvSpPr>
          <p:spPr bwMode="auto">
            <a:xfrm>
              <a:off x="9231945" y="3602970"/>
              <a:ext cx="235239" cy="319503"/>
            </a:xfrm>
            <a:custGeom>
              <a:avLst/>
              <a:gdLst>
                <a:gd name="T0" fmla="*/ 209 w 365"/>
                <a:gd name="T1" fmla="*/ 15 h 494"/>
                <a:gd name="T2" fmla="*/ 156 w 365"/>
                <a:gd name="T3" fmla="*/ 15 h 494"/>
                <a:gd name="T4" fmla="*/ 14 w 365"/>
                <a:gd name="T5" fmla="*/ 156 h 494"/>
                <a:gd name="T6" fmla="*/ 14 w 365"/>
                <a:gd name="T7" fmla="*/ 209 h 494"/>
                <a:gd name="T8" fmla="*/ 41 w 365"/>
                <a:gd name="T9" fmla="*/ 220 h 494"/>
                <a:gd name="T10" fmla="*/ 67 w 365"/>
                <a:gd name="T11" fmla="*/ 209 h 494"/>
                <a:gd name="T12" fmla="*/ 145 w 365"/>
                <a:gd name="T13" fmla="*/ 130 h 494"/>
                <a:gd name="T14" fmla="*/ 145 w 365"/>
                <a:gd name="T15" fmla="*/ 457 h 494"/>
                <a:gd name="T16" fmla="*/ 182 w 365"/>
                <a:gd name="T17" fmla="*/ 494 h 494"/>
                <a:gd name="T18" fmla="*/ 219 w 365"/>
                <a:gd name="T19" fmla="*/ 457 h 494"/>
                <a:gd name="T20" fmla="*/ 219 w 365"/>
                <a:gd name="T21" fmla="*/ 130 h 494"/>
                <a:gd name="T22" fmla="*/ 298 w 365"/>
                <a:gd name="T23" fmla="*/ 209 h 494"/>
                <a:gd name="T24" fmla="*/ 324 w 365"/>
                <a:gd name="T25" fmla="*/ 220 h 494"/>
                <a:gd name="T26" fmla="*/ 350 w 365"/>
                <a:gd name="T27" fmla="*/ 209 h 494"/>
                <a:gd name="T28" fmla="*/ 350 w 365"/>
                <a:gd name="T29" fmla="*/ 156 h 494"/>
                <a:gd name="T30" fmla="*/ 209 w 365"/>
                <a:gd name="T31" fmla="*/ 15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5" h="494">
                  <a:moveTo>
                    <a:pt x="209" y="15"/>
                  </a:moveTo>
                  <a:cubicBezTo>
                    <a:pt x="194" y="0"/>
                    <a:pt x="170" y="0"/>
                    <a:pt x="156" y="15"/>
                  </a:cubicBezTo>
                  <a:lnTo>
                    <a:pt x="14" y="156"/>
                  </a:lnTo>
                  <a:cubicBezTo>
                    <a:pt x="0" y="171"/>
                    <a:pt x="0" y="194"/>
                    <a:pt x="14" y="209"/>
                  </a:cubicBezTo>
                  <a:cubicBezTo>
                    <a:pt x="22" y="216"/>
                    <a:pt x="31" y="220"/>
                    <a:pt x="41" y="220"/>
                  </a:cubicBezTo>
                  <a:cubicBezTo>
                    <a:pt x="50" y="220"/>
                    <a:pt x="60" y="216"/>
                    <a:pt x="67" y="209"/>
                  </a:cubicBezTo>
                  <a:lnTo>
                    <a:pt x="145" y="130"/>
                  </a:lnTo>
                  <a:lnTo>
                    <a:pt x="145" y="457"/>
                  </a:lnTo>
                  <a:cubicBezTo>
                    <a:pt x="145" y="477"/>
                    <a:pt x="162" y="494"/>
                    <a:pt x="182" y="494"/>
                  </a:cubicBezTo>
                  <a:cubicBezTo>
                    <a:pt x="203" y="494"/>
                    <a:pt x="219" y="477"/>
                    <a:pt x="219" y="457"/>
                  </a:cubicBezTo>
                  <a:lnTo>
                    <a:pt x="219" y="130"/>
                  </a:lnTo>
                  <a:lnTo>
                    <a:pt x="298" y="209"/>
                  </a:lnTo>
                  <a:cubicBezTo>
                    <a:pt x="305" y="216"/>
                    <a:pt x="314" y="220"/>
                    <a:pt x="324" y="220"/>
                  </a:cubicBezTo>
                  <a:cubicBezTo>
                    <a:pt x="333" y="220"/>
                    <a:pt x="343" y="216"/>
                    <a:pt x="350" y="209"/>
                  </a:cubicBezTo>
                  <a:cubicBezTo>
                    <a:pt x="365" y="194"/>
                    <a:pt x="365" y="171"/>
                    <a:pt x="350" y="156"/>
                  </a:cubicBezTo>
                  <a:lnTo>
                    <a:pt x="209" y="15"/>
                  </a:ln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336456" y="3764489"/>
            <a:ext cx="611915" cy="343410"/>
            <a:chOff x="4316520" y="1469441"/>
            <a:chExt cx="1242900" cy="697523"/>
          </a:xfrm>
        </p:grpSpPr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4316520" y="1621586"/>
              <a:ext cx="853178" cy="545378"/>
            </a:xfrm>
            <a:custGeom>
              <a:avLst/>
              <a:gdLst>
                <a:gd name="T0" fmla="*/ 1291 w 1321"/>
                <a:gd name="T1" fmla="*/ 784 h 843"/>
                <a:gd name="T2" fmla="*/ 379 w 1321"/>
                <a:gd name="T3" fmla="*/ 784 h 843"/>
                <a:gd name="T4" fmla="*/ 59 w 1321"/>
                <a:gd name="T5" fmla="*/ 463 h 843"/>
                <a:gd name="T6" fmla="*/ 379 w 1321"/>
                <a:gd name="T7" fmla="*/ 143 h 843"/>
                <a:gd name="T8" fmla="*/ 489 w 1321"/>
                <a:gd name="T9" fmla="*/ 143 h 843"/>
                <a:gd name="T10" fmla="*/ 515 w 1321"/>
                <a:gd name="T11" fmla="*/ 128 h 843"/>
                <a:gd name="T12" fmla="*/ 521 w 1321"/>
                <a:gd name="T13" fmla="*/ 120 h 843"/>
                <a:gd name="T14" fmla="*/ 556 w 1321"/>
                <a:gd name="T15" fmla="*/ 50 h 843"/>
                <a:gd name="T16" fmla="*/ 547 w 1321"/>
                <a:gd name="T17" fmla="*/ 9 h 843"/>
                <a:gd name="T18" fmla="*/ 506 w 1321"/>
                <a:gd name="T19" fmla="*/ 18 h 843"/>
                <a:gd name="T20" fmla="*/ 471 w 1321"/>
                <a:gd name="T21" fmla="*/ 84 h 843"/>
                <a:gd name="T22" fmla="*/ 379 w 1321"/>
                <a:gd name="T23" fmla="*/ 84 h 843"/>
                <a:gd name="T24" fmla="*/ 0 w 1321"/>
                <a:gd name="T25" fmla="*/ 463 h 843"/>
                <a:gd name="T26" fmla="*/ 379 w 1321"/>
                <a:gd name="T27" fmla="*/ 843 h 843"/>
                <a:gd name="T28" fmla="*/ 1291 w 1321"/>
                <a:gd name="T29" fmla="*/ 843 h 843"/>
                <a:gd name="T30" fmla="*/ 1321 w 1321"/>
                <a:gd name="T31" fmla="*/ 813 h 843"/>
                <a:gd name="T32" fmla="*/ 1291 w 1321"/>
                <a:gd name="T33" fmla="*/ 78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1" h="843">
                  <a:moveTo>
                    <a:pt x="1291" y="784"/>
                  </a:moveTo>
                  <a:lnTo>
                    <a:pt x="379" y="784"/>
                  </a:lnTo>
                  <a:cubicBezTo>
                    <a:pt x="203" y="784"/>
                    <a:pt x="59" y="640"/>
                    <a:pt x="59" y="463"/>
                  </a:cubicBezTo>
                  <a:cubicBezTo>
                    <a:pt x="59" y="287"/>
                    <a:pt x="203" y="143"/>
                    <a:pt x="379" y="143"/>
                  </a:cubicBezTo>
                  <a:lnTo>
                    <a:pt x="489" y="143"/>
                  </a:lnTo>
                  <a:cubicBezTo>
                    <a:pt x="500" y="143"/>
                    <a:pt x="510" y="137"/>
                    <a:pt x="515" y="128"/>
                  </a:cubicBezTo>
                  <a:cubicBezTo>
                    <a:pt x="517" y="126"/>
                    <a:pt x="519" y="123"/>
                    <a:pt x="521" y="120"/>
                  </a:cubicBezTo>
                  <a:cubicBezTo>
                    <a:pt x="531" y="95"/>
                    <a:pt x="542" y="72"/>
                    <a:pt x="556" y="50"/>
                  </a:cubicBezTo>
                  <a:cubicBezTo>
                    <a:pt x="565" y="36"/>
                    <a:pt x="561" y="17"/>
                    <a:pt x="547" y="9"/>
                  </a:cubicBezTo>
                  <a:cubicBezTo>
                    <a:pt x="533" y="0"/>
                    <a:pt x="514" y="4"/>
                    <a:pt x="506" y="18"/>
                  </a:cubicBezTo>
                  <a:cubicBezTo>
                    <a:pt x="493" y="39"/>
                    <a:pt x="481" y="61"/>
                    <a:pt x="471" y="84"/>
                  </a:cubicBezTo>
                  <a:lnTo>
                    <a:pt x="379" y="84"/>
                  </a:lnTo>
                  <a:cubicBezTo>
                    <a:pt x="170" y="84"/>
                    <a:pt x="0" y="254"/>
                    <a:pt x="0" y="463"/>
                  </a:cubicBezTo>
                  <a:cubicBezTo>
                    <a:pt x="0" y="673"/>
                    <a:pt x="170" y="843"/>
                    <a:pt x="379" y="843"/>
                  </a:cubicBezTo>
                  <a:lnTo>
                    <a:pt x="1291" y="843"/>
                  </a:lnTo>
                  <a:cubicBezTo>
                    <a:pt x="1308" y="843"/>
                    <a:pt x="1321" y="830"/>
                    <a:pt x="1321" y="813"/>
                  </a:cubicBezTo>
                  <a:cubicBezTo>
                    <a:pt x="1321" y="797"/>
                    <a:pt x="1308" y="784"/>
                    <a:pt x="1291" y="784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5186082" y="2128342"/>
              <a:ext cx="45644" cy="38622"/>
            </a:xfrm>
            <a:custGeom>
              <a:avLst/>
              <a:gdLst>
                <a:gd name="T0" fmla="*/ 40 w 70"/>
                <a:gd name="T1" fmla="*/ 0 h 59"/>
                <a:gd name="T2" fmla="*/ 30 w 70"/>
                <a:gd name="T3" fmla="*/ 0 h 59"/>
                <a:gd name="T4" fmla="*/ 0 w 70"/>
                <a:gd name="T5" fmla="*/ 29 h 59"/>
                <a:gd name="T6" fmla="*/ 30 w 70"/>
                <a:gd name="T7" fmla="*/ 59 h 59"/>
                <a:gd name="T8" fmla="*/ 40 w 70"/>
                <a:gd name="T9" fmla="*/ 59 h 59"/>
                <a:gd name="T10" fmla="*/ 70 w 70"/>
                <a:gd name="T11" fmla="*/ 29 h 59"/>
                <a:gd name="T12" fmla="*/ 40 w 7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9">
                  <a:moveTo>
                    <a:pt x="40" y="0"/>
                  </a:moveTo>
                  <a:lnTo>
                    <a:pt x="30" y="0"/>
                  </a:lnTo>
                  <a:cubicBezTo>
                    <a:pt x="14" y="0"/>
                    <a:pt x="0" y="13"/>
                    <a:pt x="0" y="29"/>
                  </a:cubicBezTo>
                  <a:cubicBezTo>
                    <a:pt x="0" y="46"/>
                    <a:pt x="14" y="59"/>
                    <a:pt x="30" y="59"/>
                  </a:cubicBezTo>
                  <a:lnTo>
                    <a:pt x="40" y="59"/>
                  </a:lnTo>
                  <a:cubicBezTo>
                    <a:pt x="56" y="59"/>
                    <a:pt x="70" y="46"/>
                    <a:pt x="70" y="29"/>
                  </a:cubicBezTo>
                  <a:cubicBezTo>
                    <a:pt x="70" y="13"/>
                    <a:pt x="56" y="0"/>
                    <a:pt x="40" y="0"/>
                  </a:cubicBez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4669962" y="1469441"/>
              <a:ext cx="889458" cy="697522"/>
            </a:xfrm>
            <a:custGeom>
              <a:avLst/>
              <a:gdLst>
                <a:gd name="T0" fmla="*/ 999 w 1378"/>
                <a:gd name="T1" fmla="*/ 321 h 1080"/>
                <a:gd name="T2" fmla="*/ 899 w 1378"/>
                <a:gd name="T3" fmla="*/ 321 h 1080"/>
                <a:gd name="T4" fmla="*/ 415 w 1378"/>
                <a:gd name="T5" fmla="*/ 0 h 1080"/>
                <a:gd name="T6" fmla="*/ 11 w 1378"/>
                <a:gd name="T7" fmla="*/ 184 h 1080"/>
                <a:gd name="T8" fmla="*/ 14 w 1378"/>
                <a:gd name="T9" fmla="*/ 226 h 1080"/>
                <a:gd name="T10" fmla="*/ 56 w 1378"/>
                <a:gd name="T11" fmla="*/ 223 h 1080"/>
                <a:gd name="T12" fmla="*/ 415 w 1378"/>
                <a:gd name="T13" fmla="*/ 60 h 1080"/>
                <a:gd name="T14" fmla="*/ 853 w 1378"/>
                <a:gd name="T15" fmla="*/ 363 h 1080"/>
                <a:gd name="T16" fmla="*/ 880 w 1378"/>
                <a:gd name="T17" fmla="*/ 380 h 1080"/>
                <a:gd name="T18" fmla="*/ 882 w 1378"/>
                <a:gd name="T19" fmla="*/ 380 h 1080"/>
                <a:gd name="T20" fmla="*/ 883 w 1378"/>
                <a:gd name="T21" fmla="*/ 380 h 1080"/>
                <a:gd name="T22" fmla="*/ 999 w 1378"/>
                <a:gd name="T23" fmla="*/ 380 h 1080"/>
                <a:gd name="T24" fmla="*/ 1319 w 1378"/>
                <a:gd name="T25" fmla="*/ 700 h 1080"/>
                <a:gd name="T26" fmla="*/ 999 w 1378"/>
                <a:gd name="T27" fmla="*/ 1021 h 1080"/>
                <a:gd name="T28" fmla="*/ 927 w 1378"/>
                <a:gd name="T29" fmla="*/ 1021 h 1080"/>
                <a:gd name="T30" fmla="*/ 898 w 1378"/>
                <a:gd name="T31" fmla="*/ 1050 h 1080"/>
                <a:gd name="T32" fmla="*/ 927 w 1378"/>
                <a:gd name="T33" fmla="*/ 1080 h 1080"/>
                <a:gd name="T34" fmla="*/ 999 w 1378"/>
                <a:gd name="T35" fmla="*/ 1080 h 1080"/>
                <a:gd name="T36" fmla="*/ 1378 w 1378"/>
                <a:gd name="T37" fmla="*/ 700 h 1080"/>
                <a:gd name="T38" fmla="*/ 999 w 1378"/>
                <a:gd name="T39" fmla="*/ 321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78" h="1080">
                  <a:moveTo>
                    <a:pt x="999" y="321"/>
                  </a:moveTo>
                  <a:lnTo>
                    <a:pt x="899" y="321"/>
                  </a:lnTo>
                  <a:cubicBezTo>
                    <a:pt x="805" y="128"/>
                    <a:pt x="613" y="0"/>
                    <a:pt x="415" y="0"/>
                  </a:cubicBezTo>
                  <a:cubicBezTo>
                    <a:pt x="260" y="0"/>
                    <a:pt x="113" y="67"/>
                    <a:pt x="11" y="184"/>
                  </a:cubicBezTo>
                  <a:cubicBezTo>
                    <a:pt x="0" y="197"/>
                    <a:pt x="2" y="215"/>
                    <a:pt x="14" y="226"/>
                  </a:cubicBezTo>
                  <a:cubicBezTo>
                    <a:pt x="26" y="237"/>
                    <a:pt x="45" y="236"/>
                    <a:pt x="56" y="223"/>
                  </a:cubicBezTo>
                  <a:cubicBezTo>
                    <a:pt x="147" y="119"/>
                    <a:pt x="278" y="60"/>
                    <a:pt x="415" y="60"/>
                  </a:cubicBezTo>
                  <a:cubicBezTo>
                    <a:pt x="596" y="60"/>
                    <a:pt x="772" y="181"/>
                    <a:pt x="853" y="363"/>
                  </a:cubicBezTo>
                  <a:cubicBezTo>
                    <a:pt x="858" y="374"/>
                    <a:pt x="868" y="380"/>
                    <a:pt x="880" y="380"/>
                  </a:cubicBezTo>
                  <a:cubicBezTo>
                    <a:pt x="880" y="380"/>
                    <a:pt x="881" y="380"/>
                    <a:pt x="882" y="380"/>
                  </a:cubicBezTo>
                  <a:cubicBezTo>
                    <a:pt x="882" y="380"/>
                    <a:pt x="883" y="380"/>
                    <a:pt x="883" y="380"/>
                  </a:cubicBezTo>
                  <a:lnTo>
                    <a:pt x="999" y="380"/>
                  </a:lnTo>
                  <a:cubicBezTo>
                    <a:pt x="1175" y="380"/>
                    <a:pt x="1319" y="524"/>
                    <a:pt x="1319" y="700"/>
                  </a:cubicBezTo>
                  <a:cubicBezTo>
                    <a:pt x="1319" y="877"/>
                    <a:pt x="1175" y="1021"/>
                    <a:pt x="999" y="1021"/>
                  </a:cubicBezTo>
                  <a:lnTo>
                    <a:pt x="927" y="1021"/>
                  </a:lnTo>
                  <a:cubicBezTo>
                    <a:pt x="911" y="1021"/>
                    <a:pt x="898" y="1034"/>
                    <a:pt x="898" y="1050"/>
                  </a:cubicBezTo>
                  <a:cubicBezTo>
                    <a:pt x="898" y="1067"/>
                    <a:pt x="911" y="1080"/>
                    <a:pt x="927" y="1080"/>
                  </a:cubicBezTo>
                  <a:lnTo>
                    <a:pt x="999" y="1080"/>
                  </a:lnTo>
                  <a:cubicBezTo>
                    <a:pt x="1208" y="1080"/>
                    <a:pt x="1378" y="910"/>
                    <a:pt x="1378" y="700"/>
                  </a:cubicBezTo>
                  <a:cubicBezTo>
                    <a:pt x="1378" y="491"/>
                    <a:pt x="1208" y="321"/>
                    <a:pt x="999" y="321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5008191" y="1597008"/>
              <a:ext cx="449410" cy="310140"/>
            </a:xfrm>
            <a:custGeom>
              <a:avLst/>
              <a:gdLst>
                <a:gd name="T0" fmla="*/ 282 w 696"/>
                <a:gd name="T1" fmla="*/ 302 h 480"/>
                <a:gd name="T2" fmla="*/ 285 w 696"/>
                <a:gd name="T3" fmla="*/ 302 h 480"/>
                <a:gd name="T4" fmla="*/ 388 w 696"/>
                <a:gd name="T5" fmla="*/ 302 h 480"/>
                <a:gd name="T6" fmla="*/ 650 w 696"/>
                <a:gd name="T7" fmla="*/ 467 h 480"/>
                <a:gd name="T8" fmla="*/ 670 w 696"/>
                <a:gd name="T9" fmla="*/ 480 h 480"/>
                <a:gd name="T10" fmla="*/ 680 w 696"/>
                <a:gd name="T11" fmla="*/ 478 h 480"/>
                <a:gd name="T12" fmla="*/ 690 w 696"/>
                <a:gd name="T13" fmla="*/ 448 h 480"/>
                <a:gd name="T14" fmla="*/ 388 w 696"/>
                <a:gd name="T15" fmla="*/ 258 h 480"/>
                <a:gd name="T16" fmla="*/ 293 w 696"/>
                <a:gd name="T17" fmla="*/ 258 h 480"/>
                <a:gd name="T18" fmla="*/ 34 w 696"/>
                <a:gd name="T19" fmla="*/ 5 h 480"/>
                <a:gd name="T20" fmla="*/ 5 w 696"/>
                <a:gd name="T21" fmla="*/ 17 h 480"/>
                <a:gd name="T22" fmla="*/ 17 w 696"/>
                <a:gd name="T23" fmla="*/ 46 h 480"/>
                <a:gd name="T24" fmla="*/ 258 w 696"/>
                <a:gd name="T25" fmla="*/ 289 h 480"/>
                <a:gd name="T26" fmla="*/ 279 w 696"/>
                <a:gd name="T27" fmla="*/ 302 h 480"/>
                <a:gd name="T28" fmla="*/ 282 w 696"/>
                <a:gd name="T29" fmla="*/ 302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6" h="480">
                  <a:moveTo>
                    <a:pt x="282" y="302"/>
                  </a:moveTo>
                  <a:cubicBezTo>
                    <a:pt x="283" y="302"/>
                    <a:pt x="284" y="302"/>
                    <a:pt x="285" y="302"/>
                  </a:cubicBezTo>
                  <a:lnTo>
                    <a:pt x="388" y="302"/>
                  </a:lnTo>
                  <a:cubicBezTo>
                    <a:pt x="499" y="302"/>
                    <a:pt x="602" y="367"/>
                    <a:pt x="650" y="467"/>
                  </a:cubicBezTo>
                  <a:cubicBezTo>
                    <a:pt x="654" y="475"/>
                    <a:pt x="662" y="480"/>
                    <a:pt x="670" y="480"/>
                  </a:cubicBezTo>
                  <a:cubicBezTo>
                    <a:pt x="674" y="480"/>
                    <a:pt x="677" y="479"/>
                    <a:pt x="680" y="478"/>
                  </a:cubicBezTo>
                  <a:cubicBezTo>
                    <a:pt x="691" y="472"/>
                    <a:pt x="696" y="459"/>
                    <a:pt x="690" y="448"/>
                  </a:cubicBezTo>
                  <a:cubicBezTo>
                    <a:pt x="634" y="332"/>
                    <a:pt x="516" y="258"/>
                    <a:pt x="388" y="258"/>
                  </a:cubicBezTo>
                  <a:lnTo>
                    <a:pt x="293" y="258"/>
                  </a:lnTo>
                  <a:cubicBezTo>
                    <a:pt x="238" y="144"/>
                    <a:pt x="145" y="52"/>
                    <a:pt x="34" y="5"/>
                  </a:cubicBezTo>
                  <a:cubicBezTo>
                    <a:pt x="23" y="0"/>
                    <a:pt x="10" y="6"/>
                    <a:pt x="5" y="17"/>
                  </a:cubicBezTo>
                  <a:cubicBezTo>
                    <a:pt x="0" y="28"/>
                    <a:pt x="5" y="41"/>
                    <a:pt x="17" y="46"/>
                  </a:cubicBezTo>
                  <a:cubicBezTo>
                    <a:pt x="121" y="91"/>
                    <a:pt x="210" y="179"/>
                    <a:pt x="258" y="289"/>
                  </a:cubicBezTo>
                  <a:cubicBezTo>
                    <a:pt x="262" y="297"/>
                    <a:pt x="270" y="302"/>
                    <a:pt x="279" y="302"/>
                  </a:cubicBezTo>
                  <a:cubicBezTo>
                    <a:pt x="280" y="302"/>
                    <a:pt x="281" y="302"/>
                    <a:pt x="282" y="302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5437705" y="1909489"/>
              <a:ext cx="37451" cy="77242"/>
            </a:xfrm>
            <a:custGeom>
              <a:avLst/>
              <a:gdLst>
                <a:gd name="T0" fmla="*/ 3 w 59"/>
                <a:gd name="T1" fmla="*/ 31 h 121"/>
                <a:gd name="T2" fmla="*/ 14 w 59"/>
                <a:gd name="T3" fmla="*/ 99 h 121"/>
                <a:gd name="T4" fmla="*/ 36 w 59"/>
                <a:gd name="T5" fmla="*/ 121 h 121"/>
                <a:gd name="T6" fmla="*/ 37 w 59"/>
                <a:gd name="T7" fmla="*/ 121 h 121"/>
                <a:gd name="T8" fmla="*/ 58 w 59"/>
                <a:gd name="T9" fmla="*/ 98 h 121"/>
                <a:gd name="T10" fmla="*/ 46 w 59"/>
                <a:gd name="T11" fmla="*/ 18 h 121"/>
                <a:gd name="T12" fmla="*/ 18 w 59"/>
                <a:gd name="T13" fmla="*/ 3 h 121"/>
                <a:gd name="T14" fmla="*/ 3 w 59"/>
                <a:gd name="T15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1">
                  <a:moveTo>
                    <a:pt x="3" y="31"/>
                  </a:moveTo>
                  <a:cubicBezTo>
                    <a:pt x="9" y="53"/>
                    <a:pt x="13" y="76"/>
                    <a:pt x="14" y="99"/>
                  </a:cubicBezTo>
                  <a:cubicBezTo>
                    <a:pt x="14" y="111"/>
                    <a:pt x="24" y="121"/>
                    <a:pt x="36" y="121"/>
                  </a:cubicBezTo>
                  <a:lnTo>
                    <a:pt x="37" y="121"/>
                  </a:lnTo>
                  <a:cubicBezTo>
                    <a:pt x="49" y="120"/>
                    <a:pt x="59" y="110"/>
                    <a:pt x="58" y="98"/>
                  </a:cubicBezTo>
                  <a:cubicBezTo>
                    <a:pt x="57" y="71"/>
                    <a:pt x="53" y="44"/>
                    <a:pt x="46" y="18"/>
                  </a:cubicBezTo>
                  <a:cubicBezTo>
                    <a:pt x="42" y="7"/>
                    <a:pt x="30" y="0"/>
                    <a:pt x="18" y="3"/>
                  </a:cubicBezTo>
                  <a:cubicBezTo>
                    <a:pt x="6" y="7"/>
                    <a:pt x="0" y="19"/>
                    <a:pt x="3" y="31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372186" y="4834410"/>
            <a:ext cx="360040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부동산에 대한 계약을 넘어 사전기획부터 마무리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자산관리서비스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컨설팅서비스 등 부동산 관련 솔루션을 전문가와 함께 제공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8372186" y="4462598"/>
            <a:ext cx="2610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rPr>
              <a:t>부동산시장 선도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Medium" panose="02000000000000000000" pitchFamily="2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578" y="157351"/>
            <a:ext cx="12192000" cy="6858000"/>
          </a:xfrm>
          <a:prstGeom prst="rect">
            <a:avLst/>
          </a:prstGeom>
          <a:solidFill>
            <a:srgbClr val="9FCE3E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82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Attract Investment Plan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경쟁력 요소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9376" y="1844824"/>
            <a:ext cx="3330830" cy="1110476"/>
            <a:chOff x="1026337" y="2924944"/>
            <a:chExt cx="3330830" cy="1110476"/>
          </a:xfrm>
        </p:grpSpPr>
        <p:sp>
          <p:nvSpPr>
            <p:cNvPr id="6" name="TextBox 5"/>
            <p:cNvSpPr txBox="1"/>
            <p:nvPr/>
          </p:nvSpPr>
          <p:spPr>
            <a:xfrm>
              <a:off x="1026337" y="3296756"/>
              <a:ext cx="333083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저비용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고효율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트랜드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저변 확대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시공간을 이용한 시장진입 수월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무한 책임으로 사회적 신뢰 확보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746417" y="2924944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시장 경쟁력 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35360" y="4941168"/>
            <a:ext cx="3563175" cy="1325919"/>
            <a:chOff x="793992" y="2924944"/>
            <a:chExt cx="3563175" cy="1325919"/>
          </a:xfrm>
        </p:grpSpPr>
        <p:sp>
          <p:nvSpPr>
            <p:cNvPr id="9" name="TextBox 8"/>
            <p:cNvSpPr txBox="1"/>
            <p:nvPr/>
          </p:nvSpPr>
          <p:spPr>
            <a:xfrm>
              <a:off x="793992" y="3296756"/>
              <a:ext cx="3563175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공유오피스를 활용한 공인중개사 활용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중개사 사업자를 플랫폼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앱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유입함으로써 시장창출 확장가능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타겟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마케팅을 활용한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어플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활용자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점진적 확대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746417" y="2924944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인프라 경쟁력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328248" y="1772816"/>
            <a:ext cx="3600400" cy="1110476"/>
            <a:chOff x="1746417" y="2924944"/>
            <a:chExt cx="3600400" cy="1110476"/>
          </a:xfrm>
        </p:grpSpPr>
        <p:sp>
          <p:nvSpPr>
            <p:cNvPr id="12" name="TextBox 11"/>
            <p:cNvSpPr txBox="1"/>
            <p:nvPr/>
          </p:nvSpPr>
          <p:spPr>
            <a:xfrm>
              <a:off x="1746417" y="3296756"/>
              <a:ext cx="360040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정보화를 토대로 한 앞선 보안체계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고효율화를 위한 정보 기술의 진화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AI, AR, VR, 3D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746417" y="2924944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기술 경쟁력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8503136" y="4407922"/>
            <a:ext cx="1232357" cy="1248678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2423508" y="4079295"/>
            <a:ext cx="452995" cy="458994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rgbClr val="92D050"/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722267" y="3586351"/>
            <a:ext cx="646200" cy="654757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 rot="516516">
            <a:off x="2841521" y="4228312"/>
            <a:ext cx="547919" cy="555176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rgbClr val="75AB83"/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18400" y="2548340"/>
            <a:ext cx="3204358" cy="3246798"/>
            <a:chOff x="4518400" y="2548340"/>
            <a:chExt cx="3204358" cy="3246798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4518400" y="2548340"/>
              <a:ext cx="3204358" cy="3246798"/>
            </a:xfrm>
            <a:custGeom>
              <a:avLst/>
              <a:gdLst>
                <a:gd name="T0" fmla="*/ 830 w 906"/>
                <a:gd name="T1" fmla="*/ 452 h 918"/>
                <a:gd name="T2" fmla="*/ 906 w 906"/>
                <a:gd name="T3" fmla="*/ 380 h 918"/>
                <a:gd name="T4" fmla="*/ 896 w 906"/>
                <a:gd name="T5" fmla="*/ 340 h 918"/>
                <a:gd name="T6" fmla="*/ 828 w 906"/>
                <a:gd name="T7" fmla="*/ 330 h 918"/>
                <a:gd name="T8" fmla="*/ 780 w 906"/>
                <a:gd name="T9" fmla="*/ 272 h 918"/>
                <a:gd name="T10" fmla="*/ 826 w 906"/>
                <a:gd name="T11" fmla="*/ 192 h 918"/>
                <a:gd name="T12" fmla="*/ 790 w 906"/>
                <a:gd name="T13" fmla="*/ 156 h 918"/>
                <a:gd name="T14" fmla="*/ 694 w 906"/>
                <a:gd name="T15" fmla="*/ 168 h 918"/>
                <a:gd name="T16" fmla="*/ 662 w 906"/>
                <a:gd name="T17" fmla="*/ 122 h 918"/>
                <a:gd name="T18" fmla="*/ 668 w 906"/>
                <a:gd name="T19" fmla="*/ 52 h 918"/>
                <a:gd name="T20" fmla="*/ 602 w 906"/>
                <a:gd name="T21" fmla="*/ 66 h 918"/>
                <a:gd name="T22" fmla="*/ 548 w 906"/>
                <a:gd name="T23" fmla="*/ 94 h 918"/>
                <a:gd name="T24" fmla="*/ 494 w 906"/>
                <a:gd name="T25" fmla="*/ 64 h 918"/>
                <a:gd name="T26" fmla="*/ 452 w 906"/>
                <a:gd name="T27" fmla="*/ 0 h 918"/>
                <a:gd name="T28" fmla="*/ 408 w 906"/>
                <a:gd name="T29" fmla="*/ 84 h 918"/>
                <a:gd name="T30" fmla="*/ 358 w 906"/>
                <a:gd name="T31" fmla="*/ 94 h 918"/>
                <a:gd name="T32" fmla="*/ 290 w 906"/>
                <a:gd name="T33" fmla="*/ 50 h 918"/>
                <a:gd name="T34" fmla="*/ 238 w 906"/>
                <a:gd name="T35" fmla="*/ 52 h 918"/>
                <a:gd name="T36" fmla="*/ 250 w 906"/>
                <a:gd name="T37" fmla="*/ 142 h 918"/>
                <a:gd name="T38" fmla="*/ 212 w 906"/>
                <a:gd name="T39" fmla="*/ 168 h 918"/>
                <a:gd name="T40" fmla="*/ 110 w 906"/>
                <a:gd name="T41" fmla="*/ 154 h 918"/>
                <a:gd name="T42" fmla="*/ 80 w 906"/>
                <a:gd name="T43" fmla="*/ 192 h 918"/>
                <a:gd name="T44" fmla="*/ 116 w 906"/>
                <a:gd name="T45" fmla="*/ 288 h 918"/>
                <a:gd name="T46" fmla="*/ 78 w 906"/>
                <a:gd name="T47" fmla="*/ 330 h 918"/>
                <a:gd name="T48" fmla="*/ 8 w 906"/>
                <a:gd name="T49" fmla="*/ 344 h 918"/>
                <a:gd name="T50" fmla="*/ 0 w 906"/>
                <a:gd name="T51" fmla="*/ 380 h 918"/>
                <a:gd name="T52" fmla="*/ 76 w 906"/>
                <a:gd name="T53" fmla="*/ 458 h 918"/>
                <a:gd name="T54" fmla="*/ 18 w 906"/>
                <a:gd name="T55" fmla="*/ 526 h 918"/>
                <a:gd name="T56" fmla="*/ 8 w 906"/>
                <a:gd name="T57" fmla="*/ 574 h 918"/>
                <a:gd name="T58" fmla="*/ 54 w 906"/>
                <a:gd name="T59" fmla="*/ 586 h 918"/>
                <a:gd name="T60" fmla="*/ 116 w 906"/>
                <a:gd name="T61" fmla="*/ 628 h 918"/>
                <a:gd name="T62" fmla="*/ 92 w 906"/>
                <a:gd name="T63" fmla="*/ 708 h 918"/>
                <a:gd name="T64" fmla="*/ 110 w 906"/>
                <a:gd name="T65" fmla="*/ 764 h 918"/>
                <a:gd name="T66" fmla="*/ 198 w 906"/>
                <a:gd name="T67" fmla="*/ 736 h 918"/>
                <a:gd name="T68" fmla="*/ 250 w 906"/>
                <a:gd name="T69" fmla="*/ 776 h 918"/>
                <a:gd name="T70" fmla="*/ 234 w 906"/>
                <a:gd name="T71" fmla="*/ 862 h 918"/>
                <a:gd name="T72" fmla="*/ 290 w 906"/>
                <a:gd name="T73" fmla="*/ 868 h 918"/>
                <a:gd name="T74" fmla="*/ 354 w 906"/>
                <a:gd name="T75" fmla="*/ 822 h 918"/>
                <a:gd name="T76" fmla="*/ 408 w 906"/>
                <a:gd name="T77" fmla="*/ 832 h 918"/>
                <a:gd name="T78" fmla="*/ 436 w 906"/>
                <a:gd name="T79" fmla="*/ 918 h 918"/>
                <a:gd name="T80" fmla="*/ 494 w 906"/>
                <a:gd name="T81" fmla="*/ 854 h 918"/>
                <a:gd name="T82" fmla="*/ 544 w 906"/>
                <a:gd name="T83" fmla="*/ 824 h 918"/>
                <a:gd name="T84" fmla="*/ 602 w 906"/>
                <a:gd name="T85" fmla="*/ 852 h 918"/>
                <a:gd name="T86" fmla="*/ 652 w 906"/>
                <a:gd name="T87" fmla="*/ 872 h 918"/>
                <a:gd name="T88" fmla="*/ 662 w 906"/>
                <a:gd name="T89" fmla="*/ 796 h 918"/>
                <a:gd name="T90" fmla="*/ 690 w 906"/>
                <a:gd name="T91" fmla="*/ 752 h 918"/>
                <a:gd name="T92" fmla="*/ 790 w 906"/>
                <a:gd name="T93" fmla="*/ 762 h 918"/>
                <a:gd name="T94" fmla="*/ 822 w 906"/>
                <a:gd name="T95" fmla="*/ 732 h 918"/>
                <a:gd name="T96" fmla="*/ 780 w 906"/>
                <a:gd name="T97" fmla="*/ 646 h 918"/>
                <a:gd name="T98" fmla="*/ 808 w 906"/>
                <a:gd name="T99" fmla="*/ 586 h 918"/>
                <a:gd name="T100" fmla="*/ 896 w 906"/>
                <a:gd name="T101" fmla="*/ 578 h 918"/>
                <a:gd name="T102" fmla="*/ 904 w 906"/>
                <a:gd name="T103" fmla="*/ 544 h 918"/>
                <a:gd name="T104" fmla="*/ 370 w 906"/>
                <a:gd name="T105" fmla="*/ 724 h 918"/>
                <a:gd name="T106" fmla="*/ 182 w 906"/>
                <a:gd name="T107" fmla="*/ 514 h 918"/>
                <a:gd name="T108" fmla="*/ 258 w 906"/>
                <a:gd name="T109" fmla="*/ 262 h 918"/>
                <a:gd name="T110" fmla="*/ 508 w 906"/>
                <a:gd name="T111" fmla="*/ 188 h 918"/>
                <a:gd name="T112" fmla="*/ 718 w 906"/>
                <a:gd name="T113" fmla="*/ 376 h 918"/>
                <a:gd name="T114" fmla="*/ 666 w 906"/>
                <a:gd name="T115" fmla="*/ 63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06" h="918">
                  <a:moveTo>
                    <a:pt x="846" y="506"/>
                  </a:moveTo>
                  <a:lnTo>
                    <a:pt x="846" y="506"/>
                  </a:lnTo>
                  <a:lnTo>
                    <a:pt x="828" y="498"/>
                  </a:lnTo>
                  <a:lnTo>
                    <a:pt x="828" y="498"/>
                  </a:lnTo>
                  <a:lnTo>
                    <a:pt x="828" y="486"/>
                  </a:lnTo>
                  <a:lnTo>
                    <a:pt x="828" y="486"/>
                  </a:lnTo>
                  <a:lnTo>
                    <a:pt x="830" y="466"/>
                  </a:lnTo>
                  <a:lnTo>
                    <a:pt x="830" y="466"/>
                  </a:lnTo>
                  <a:lnTo>
                    <a:pt x="830" y="458"/>
                  </a:lnTo>
                  <a:lnTo>
                    <a:pt x="830" y="458"/>
                  </a:lnTo>
                  <a:lnTo>
                    <a:pt x="830" y="452"/>
                  </a:lnTo>
                  <a:lnTo>
                    <a:pt x="830" y="452"/>
                  </a:lnTo>
                  <a:lnTo>
                    <a:pt x="828" y="432"/>
                  </a:lnTo>
                  <a:lnTo>
                    <a:pt x="828" y="432"/>
                  </a:lnTo>
                  <a:lnTo>
                    <a:pt x="828" y="420"/>
                  </a:lnTo>
                  <a:lnTo>
                    <a:pt x="828" y="420"/>
                  </a:lnTo>
                  <a:lnTo>
                    <a:pt x="846" y="412"/>
                  </a:lnTo>
                  <a:lnTo>
                    <a:pt x="846" y="412"/>
                  </a:lnTo>
                  <a:lnTo>
                    <a:pt x="888" y="390"/>
                  </a:lnTo>
                  <a:lnTo>
                    <a:pt x="888" y="390"/>
                  </a:lnTo>
                  <a:lnTo>
                    <a:pt x="906" y="380"/>
                  </a:lnTo>
                  <a:lnTo>
                    <a:pt x="906" y="380"/>
                  </a:lnTo>
                  <a:lnTo>
                    <a:pt x="904" y="374"/>
                  </a:lnTo>
                  <a:lnTo>
                    <a:pt x="904" y="374"/>
                  </a:lnTo>
                  <a:lnTo>
                    <a:pt x="902" y="366"/>
                  </a:lnTo>
                  <a:lnTo>
                    <a:pt x="902" y="366"/>
                  </a:lnTo>
                  <a:lnTo>
                    <a:pt x="900" y="356"/>
                  </a:lnTo>
                  <a:lnTo>
                    <a:pt x="900" y="356"/>
                  </a:lnTo>
                  <a:lnTo>
                    <a:pt x="898" y="348"/>
                  </a:lnTo>
                  <a:lnTo>
                    <a:pt x="898" y="348"/>
                  </a:lnTo>
                  <a:lnTo>
                    <a:pt x="898" y="344"/>
                  </a:lnTo>
                  <a:lnTo>
                    <a:pt x="898" y="344"/>
                  </a:lnTo>
                  <a:lnTo>
                    <a:pt x="896" y="340"/>
                  </a:lnTo>
                  <a:lnTo>
                    <a:pt x="896" y="340"/>
                  </a:lnTo>
                  <a:lnTo>
                    <a:pt x="894" y="332"/>
                  </a:lnTo>
                  <a:lnTo>
                    <a:pt x="894" y="332"/>
                  </a:lnTo>
                  <a:lnTo>
                    <a:pt x="874" y="332"/>
                  </a:lnTo>
                  <a:lnTo>
                    <a:pt x="874" y="332"/>
                  </a:lnTo>
                  <a:lnTo>
                    <a:pt x="864" y="330"/>
                  </a:lnTo>
                  <a:lnTo>
                    <a:pt x="864" y="330"/>
                  </a:lnTo>
                  <a:lnTo>
                    <a:pt x="852" y="330"/>
                  </a:lnTo>
                  <a:lnTo>
                    <a:pt x="852" y="330"/>
                  </a:lnTo>
                  <a:lnTo>
                    <a:pt x="828" y="330"/>
                  </a:lnTo>
                  <a:lnTo>
                    <a:pt x="828" y="330"/>
                  </a:lnTo>
                  <a:lnTo>
                    <a:pt x="808" y="332"/>
                  </a:lnTo>
                  <a:lnTo>
                    <a:pt x="808" y="332"/>
                  </a:lnTo>
                  <a:lnTo>
                    <a:pt x="804" y="320"/>
                  </a:lnTo>
                  <a:lnTo>
                    <a:pt x="804" y="320"/>
                  </a:lnTo>
                  <a:lnTo>
                    <a:pt x="796" y="302"/>
                  </a:lnTo>
                  <a:lnTo>
                    <a:pt x="796" y="302"/>
                  </a:lnTo>
                  <a:lnTo>
                    <a:pt x="792" y="296"/>
                  </a:lnTo>
                  <a:lnTo>
                    <a:pt x="792" y="296"/>
                  </a:lnTo>
                  <a:lnTo>
                    <a:pt x="790" y="288"/>
                  </a:lnTo>
                  <a:lnTo>
                    <a:pt x="790" y="288"/>
                  </a:lnTo>
                  <a:lnTo>
                    <a:pt x="780" y="272"/>
                  </a:lnTo>
                  <a:lnTo>
                    <a:pt x="780" y="272"/>
                  </a:lnTo>
                  <a:lnTo>
                    <a:pt x="778" y="266"/>
                  </a:lnTo>
                  <a:lnTo>
                    <a:pt x="778" y="266"/>
                  </a:lnTo>
                  <a:lnTo>
                    <a:pt x="774" y="262"/>
                  </a:lnTo>
                  <a:lnTo>
                    <a:pt x="774" y="262"/>
                  </a:lnTo>
                  <a:lnTo>
                    <a:pt x="788" y="246"/>
                  </a:lnTo>
                  <a:lnTo>
                    <a:pt x="788" y="246"/>
                  </a:lnTo>
                  <a:lnTo>
                    <a:pt x="814" y="210"/>
                  </a:lnTo>
                  <a:lnTo>
                    <a:pt x="814" y="210"/>
                  </a:lnTo>
                  <a:lnTo>
                    <a:pt x="826" y="192"/>
                  </a:lnTo>
                  <a:lnTo>
                    <a:pt x="826" y="192"/>
                  </a:lnTo>
                  <a:lnTo>
                    <a:pt x="822" y="186"/>
                  </a:lnTo>
                  <a:lnTo>
                    <a:pt x="822" y="186"/>
                  </a:lnTo>
                  <a:lnTo>
                    <a:pt x="812" y="172"/>
                  </a:lnTo>
                  <a:lnTo>
                    <a:pt x="812" y="172"/>
                  </a:lnTo>
                  <a:lnTo>
                    <a:pt x="806" y="166"/>
                  </a:lnTo>
                  <a:lnTo>
                    <a:pt x="806" y="166"/>
                  </a:lnTo>
                  <a:lnTo>
                    <a:pt x="802" y="160"/>
                  </a:lnTo>
                  <a:lnTo>
                    <a:pt x="802" y="160"/>
                  </a:lnTo>
                  <a:lnTo>
                    <a:pt x="796" y="154"/>
                  </a:lnTo>
                  <a:lnTo>
                    <a:pt x="796" y="154"/>
                  </a:lnTo>
                  <a:lnTo>
                    <a:pt x="790" y="156"/>
                  </a:lnTo>
                  <a:lnTo>
                    <a:pt x="790" y="156"/>
                  </a:lnTo>
                  <a:lnTo>
                    <a:pt x="776" y="162"/>
                  </a:lnTo>
                  <a:lnTo>
                    <a:pt x="776" y="162"/>
                  </a:lnTo>
                  <a:lnTo>
                    <a:pt x="736" y="180"/>
                  </a:lnTo>
                  <a:lnTo>
                    <a:pt x="736" y="180"/>
                  </a:lnTo>
                  <a:lnTo>
                    <a:pt x="718" y="190"/>
                  </a:lnTo>
                  <a:lnTo>
                    <a:pt x="718" y="190"/>
                  </a:lnTo>
                  <a:lnTo>
                    <a:pt x="708" y="182"/>
                  </a:lnTo>
                  <a:lnTo>
                    <a:pt x="708" y="182"/>
                  </a:lnTo>
                  <a:lnTo>
                    <a:pt x="694" y="168"/>
                  </a:lnTo>
                  <a:lnTo>
                    <a:pt x="694" y="168"/>
                  </a:lnTo>
                  <a:lnTo>
                    <a:pt x="690" y="166"/>
                  </a:lnTo>
                  <a:lnTo>
                    <a:pt x="690" y="166"/>
                  </a:lnTo>
                  <a:lnTo>
                    <a:pt x="688" y="164"/>
                  </a:lnTo>
                  <a:lnTo>
                    <a:pt x="688" y="164"/>
                  </a:lnTo>
                  <a:lnTo>
                    <a:pt x="682" y="160"/>
                  </a:lnTo>
                  <a:lnTo>
                    <a:pt x="682" y="160"/>
                  </a:lnTo>
                  <a:lnTo>
                    <a:pt x="666" y="148"/>
                  </a:lnTo>
                  <a:lnTo>
                    <a:pt x="666" y="148"/>
                  </a:lnTo>
                  <a:lnTo>
                    <a:pt x="656" y="142"/>
                  </a:lnTo>
                  <a:lnTo>
                    <a:pt x="656" y="142"/>
                  </a:lnTo>
                  <a:lnTo>
                    <a:pt x="662" y="122"/>
                  </a:lnTo>
                  <a:lnTo>
                    <a:pt x="662" y="122"/>
                  </a:lnTo>
                  <a:lnTo>
                    <a:pt x="666" y="98"/>
                  </a:lnTo>
                  <a:lnTo>
                    <a:pt x="666" y="98"/>
                  </a:lnTo>
                  <a:lnTo>
                    <a:pt x="670" y="76"/>
                  </a:lnTo>
                  <a:lnTo>
                    <a:pt x="670" y="76"/>
                  </a:lnTo>
                  <a:lnTo>
                    <a:pt x="674" y="56"/>
                  </a:lnTo>
                  <a:lnTo>
                    <a:pt x="674" y="56"/>
                  </a:lnTo>
                  <a:lnTo>
                    <a:pt x="672" y="56"/>
                  </a:lnTo>
                  <a:lnTo>
                    <a:pt x="672" y="56"/>
                  </a:lnTo>
                  <a:lnTo>
                    <a:pt x="668" y="52"/>
                  </a:lnTo>
                  <a:lnTo>
                    <a:pt x="668" y="52"/>
                  </a:lnTo>
                  <a:lnTo>
                    <a:pt x="652" y="44"/>
                  </a:lnTo>
                  <a:lnTo>
                    <a:pt x="652" y="44"/>
                  </a:lnTo>
                  <a:lnTo>
                    <a:pt x="636" y="38"/>
                  </a:lnTo>
                  <a:lnTo>
                    <a:pt x="636" y="38"/>
                  </a:lnTo>
                  <a:lnTo>
                    <a:pt x="632" y="36"/>
                  </a:lnTo>
                  <a:lnTo>
                    <a:pt x="632" y="36"/>
                  </a:lnTo>
                  <a:lnTo>
                    <a:pt x="630" y="34"/>
                  </a:lnTo>
                  <a:lnTo>
                    <a:pt x="630" y="34"/>
                  </a:lnTo>
                  <a:lnTo>
                    <a:pt x="616" y="50"/>
                  </a:lnTo>
                  <a:lnTo>
                    <a:pt x="616" y="50"/>
                  </a:lnTo>
                  <a:lnTo>
                    <a:pt x="602" y="66"/>
                  </a:lnTo>
                  <a:lnTo>
                    <a:pt x="602" y="66"/>
                  </a:lnTo>
                  <a:lnTo>
                    <a:pt x="586" y="86"/>
                  </a:lnTo>
                  <a:lnTo>
                    <a:pt x="586" y="86"/>
                  </a:lnTo>
                  <a:lnTo>
                    <a:pt x="574" y="102"/>
                  </a:lnTo>
                  <a:lnTo>
                    <a:pt x="574" y="102"/>
                  </a:lnTo>
                  <a:lnTo>
                    <a:pt x="562" y="98"/>
                  </a:lnTo>
                  <a:lnTo>
                    <a:pt x="562" y="98"/>
                  </a:lnTo>
                  <a:lnTo>
                    <a:pt x="552" y="96"/>
                  </a:lnTo>
                  <a:lnTo>
                    <a:pt x="552" y="96"/>
                  </a:lnTo>
                  <a:lnTo>
                    <a:pt x="548" y="94"/>
                  </a:lnTo>
                  <a:lnTo>
                    <a:pt x="548" y="94"/>
                  </a:lnTo>
                  <a:lnTo>
                    <a:pt x="544" y="94"/>
                  </a:lnTo>
                  <a:lnTo>
                    <a:pt x="544" y="94"/>
                  </a:lnTo>
                  <a:lnTo>
                    <a:pt x="536" y="92"/>
                  </a:lnTo>
                  <a:lnTo>
                    <a:pt x="536" y="92"/>
                  </a:lnTo>
                  <a:lnTo>
                    <a:pt x="530" y="90"/>
                  </a:lnTo>
                  <a:lnTo>
                    <a:pt x="530" y="90"/>
                  </a:lnTo>
                  <a:lnTo>
                    <a:pt x="510" y="86"/>
                  </a:lnTo>
                  <a:lnTo>
                    <a:pt x="510" y="86"/>
                  </a:lnTo>
                  <a:lnTo>
                    <a:pt x="498" y="84"/>
                  </a:lnTo>
                  <a:lnTo>
                    <a:pt x="498" y="84"/>
                  </a:lnTo>
                  <a:lnTo>
                    <a:pt x="494" y="64"/>
                  </a:lnTo>
                  <a:lnTo>
                    <a:pt x="494" y="64"/>
                  </a:lnTo>
                  <a:lnTo>
                    <a:pt x="484" y="20"/>
                  </a:lnTo>
                  <a:lnTo>
                    <a:pt x="484" y="2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0" y="0"/>
                  </a:lnTo>
                  <a:lnTo>
                    <a:pt x="430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2" y="20"/>
                  </a:lnTo>
                  <a:lnTo>
                    <a:pt x="422" y="20"/>
                  </a:lnTo>
                  <a:lnTo>
                    <a:pt x="412" y="64"/>
                  </a:lnTo>
                  <a:lnTo>
                    <a:pt x="412" y="64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394" y="86"/>
                  </a:lnTo>
                  <a:lnTo>
                    <a:pt x="394" y="86"/>
                  </a:lnTo>
                  <a:lnTo>
                    <a:pt x="376" y="90"/>
                  </a:lnTo>
                  <a:lnTo>
                    <a:pt x="376" y="90"/>
                  </a:lnTo>
                  <a:lnTo>
                    <a:pt x="370" y="92"/>
                  </a:lnTo>
                  <a:lnTo>
                    <a:pt x="370" y="92"/>
                  </a:lnTo>
                  <a:lnTo>
                    <a:pt x="362" y="94"/>
                  </a:lnTo>
                  <a:lnTo>
                    <a:pt x="362" y="94"/>
                  </a:lnTo>
                  <a:lnTo>
                    <a:pt x="358" y="94"/>
                  </a:lnTo>
                  <a:lnTo>
                    <a:pt x="358" y="94"/>
                  </a:lnTo>
                  <a:lnTo>
                    <a:pt x="354" y="96"/>
                  </a:lnTo>
                  <a:lnTo>
                    <a:pt x="354" y="96"/>
                  </a:lnTo>
                  <a:lnTo>
                    <a:pt x="344" y="98"/>
                  </a:lnTo>
                  <a:lnTo>
                    <a:pt x="344" y="98"/>
                  </a:lnTo>
                  <a:lnTo>
                    <a:pt x="332" y="102"/>
                  </a:lnTo>
                  <a:lnTo>
                    <a:pt x="332" y="102"/>
                  </a:lnTo>
                  <a:lnTo>
                    <a:pt x="320" y="86"/>
                  </a:lnTo>
                  <a:lnTo>
                    <a:pt x="320" y="86"/>
                  </a:lnTo>
                  <a:lnTo>
                    <a:pt x="304" y="66"/>
                  </a:lnTo>
                  <a:lnTo>
                    <a:pt x="304" y="66"/>
                  </a:lnTo>
                  <a:lnTo>
                    <a:pt x="290" y="50"/>
                  </a:lnTo>
                  <a:lnTo>
                    <a:pt x="290" y="50"/>
                  </a:lnTo>
                  <a:lnTo>
                    <a:pt x="276" y="34"/>
                  </a:lnTo>
                  <a:lnTo>
                    <a:pt x="276" y="34"/>
                  </a:lnTo>
                  <a:lnTo>
                    <a:pt x="274" y="36"/>
                  </a:lnTo>
                  <a:lnTo>
                    <a:pt x="274" y="36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54" y="44"/>
                  </a:lnTo>
                  <a:lnTo>
                    <a:pt x="254" y="44"/>
                  </a:lnTo>
                  <a:lnTo>
                    <a:pt x="238" y="52"/>
                  </a:lnTo>
                  <a:lnTo>
                    <a:pt x="238" y="52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4" y="122"/>
                  </a:lnTo>
                  <a:lnTo>
                    <a:pt x="244" y="122"/>
                  </a:lnTo>
                  <a:lnTo>
                    <a:pt x="250" y="142"/>
                  </a:lnTo>
                  <a:lnTo>
                    <a:pt x="250" y="142"/>
                  </a:lnTo>
                  <a:lnTo>
                    <a:pt x="240" y="148"/>
                  </a:lnTo>
                  <a:lnTo>
                    <a:pt x="240" y="148"/>
                  </a:lnTo>
                  <a:lnTo>
                    <a:pt x="224" y="160"/>
                  </a:lnTo>
                  <a:lnTo>
                    <a:pt x="224" y="160"/>
                  </a:lnTo>
                  <a:lnTo>
                    <a:pt x="218" y="164"/>
                  </a:lnTo>
                  <a:lnTo>
                    <a:pt x="218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2" y="168"/>
                  </a:lnTo>
                  <a:lnTo>
                    <a:pt x="212" y="168"/>
                  </a:lnTo>
                  <a:lnTo>
                    <a:pt x="198" y="182"/>
                  </a:lnTo>
                  <a:lnTo>
                    <a:pt x="198" y="182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70" y="180"/>
                  </a:lnTo>
                  <a:lnTo>
                    <a:pt x="170" y="180"/>
                  </a:lnTo>
                  <a:lnTo>
                    <a:pt x="128" y="162"/>
                  </a:lnTo>
                  <a:lnTo>
                    <a:pt x="128" y="162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0" y="154"/>
                  </a:lnTo>
                  <a:lnTo>
                    <a:pt x="110" y="154"/>
                  </a:lnTo>
                  <a:lnTo>
                    <a:pt x="104" y="160"/>
                  </a:lnTo>
                  <a:lnTo>
                    <a:pt x="104" y="160"/>
                  </a:lnTo>
                  <a:lnTo>
                    <a:pt x="100" y="166"/>
                  </a:lnTo>
                  <a:lnTo>
                    <a:pt x="100" y="166"/>
                  </a:lnTo>
                  <a:lnTo>
                    <a:pt x="94" y="172"/>
                  </a:lnTo>
                  <a:lnTo>
                    <a:pt x="94" y="172"/>
                  </a:lnTo>
                  <a:lnTo>
                    <a:pt x="84" y="186"/>
                  </a:lnTo>
                  <a:lnTo>
                    <a:pt x="84" y="186"/>
                  </a:lnTo>
                  <a:lnTo>
                    <a:pt x="80" y="192"/>
                  </a:lnTo>
                  <a:lnTo>
                    <a:pt x="80" y="192"/>
                  </a:lnTo>
                  <a:lnTo>
                    <a:pt x="92" y="210"/>
                  </a:lnTo>
                  <a:lnTo>
                    <a:pt x="92" y="210"/>
                  </a:lnTo>
                  <a:lnTo>
                    <a:pt x="118" y="246"/>
                  </a:lnTo>
                  <a:lnTo>
                    <a:pt x="118" y="246"/>
                  </a:lnTo>
                  <a:lnTo>
                    <a:pt x="132" y="262"/>
                  </a:lnTo>
                  <a:lnTo>
                    <a:pt x="132" y="262"/>
                  </a:lnTo>
                  <a:lnTo>
                    <a:pt x="128" y="266"/>
                  </a:lnTo>
                  <a:lnTo>
                    <a:pt x="128" y="266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6" y="288"/>
                  </a:lnTo>
                  <a:lnTo>
                    <a:pt x="116" y="288"/>
                  </a:lnTo>
                  <a:lnTo>
                    <a:pt x="114" y="296"/>
                  </a:lnTo>
                  <a:lnTo>
                    <a:pt x="114" y="296"/>
                  </a:lnTo>
                  <a:lnTo>
                    <a:pt x="110" y="302"/>
                  </a:lnTo>
                  <a:lnTo>
                    <a:pt x="110" y="302"/>
                  </a:lnTo>
                  <a:lnTo>
                    <a:pt x="102" y="320"/>
                  </a:lnTo>
                  <a:lnTo>
                    <a:pt x="102" y="320"/>
                  </a:lnTo>
                  <a:lnTo>
                    <a:pt x="98" y="332"/>
                  </a:lnTo>
                  <a:lnTo>
                    <a:pt x="98" y="332"/>
                  </a:lnTo>
                  <a:lnTo>
                    <a:pt x="78" y="330"/>
                  </a:lnTo>
                  <a:lnTo>
                    <a:pt x="78" y="330"/>
                  </a:lnTo>
                  <a:lnTo>
                    <a:pt x="54" y="330"/>
                  </a:lnTo>
                  <a:lnTo>
                    <a:pt x="54" y="33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32" y="332"/>
                  </a:lnTo>
                  <a:lnTo>
                    <a:pt x="32" y="332"/>
                  </a:lnTo>
                  <a:lnTo>
                    <a:pt x="12" y="332"/>
                  </a:lnTo>
                  <a:lnTo>
                    <a:pt x="12" y="332"/>
                  </a:lnTo>
                  <a:lnTo>
                    <a:pt x="10" y="340"/>
                  </a:lnTo>
                  <a:lnTo>
                    <a:pt x="10" y="340"/>
                  </a:lnTo>
                  <a:lnTo>
                    <a:pt x="8" y="344"/>
                  </a:lnTo>
                  <a:lnTo>
                    <a:pt x="8" y="344"/>
                  </a:lnTo>
                  <a:lnTo>
                    <a:pt x="8" y="348"/>
                  </a:lnTo>
                  <a:lnTo>
                    <a:pt x="8" y="348"/>
                  </a:lnTo>
                  <a:lnTo>
                    <a:pt x="6" y="356"/>
                  </a:lnTo>
                  <a:lnTo>
                    <a:pt x="6" y="356"/>
                  </a:lnTo>
                  <a:lnTo>
                    <a:pt x="4" y="366"/>
                  </a:lnTo>
                  <a:lnTo>
                    <a:pt x="4" y="366"/>
                  </a:lnTo>
                  <a:lnTo>
                    <a:pt x="2" y="374"/>
                  </a:lnTo>
                  <a:lnTo>
                    <a:pt x="2" y="374"/>
                  </a:lnTo>
                  <a:lnTo>
                    <a:pt x="0" y="380"/>
                  </a:lnTo>
                  <a:lnTo>
                    <a:pt x="0" y="380"/>
                  </a:lnTo>
                  <a:lnTo>
                    <a:pt x="18" y="390"/>
                  </a:lnTo>
                  <a:lnTo>
                    <a:pt x="18" y="390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78" y="420"/>
                  </a:lnTo>
                  <a:lnTo>
                    <a:pt x="78" y="420"/>
                  </a:lnTo>
                  <a:lnTo>
                    <a:pt x="78" y="432"/>
                  </a:lnTo>
                  <a:lnTo>
                    <a:pt x="78" y="432"/>
                  </a:lnTo>
                  <a:lnTo>
                    <a:pt x="76" y="452"/>
                  </a:lnTo>
                  <a:lnTo>
                    <a:pt x="76" y="452"/>
                  </a:lnTo>
                  <a:lnTo>
                    <a:pt x="76" y="458"/>
                  </a:lnTo>
                  <a:lnTo>
                    <a:pt x="76" y="458"/>
                  </a:lnTo>
                  <a:lnTo>
                    <a:pt x="76" y="466"/>
                  </a:lnTo>
                  <a:lnTo>
                    <a:pt x="76" y="466"/>
                  </a:lnTo>
                  <a:lnTo>
                    <a:pt x="78" y="486"/>
                  </a:lnTo>
                  <a:lnTo>
                    <a:pt x="78" y="486"/>
                  </a:lnTo>
                  <a:lnTo>
                    <a:pt x="78" y="498"/>
                  </a:lnTo>
                  <a:lnTo>
                    <a:pt x="78" y="498"/>
                  </a:lnTo>
                  <a:lnTo>
                    <a:pt x="60" y="506"/>
                  </a:lnTo>
                  <a:lnTo>
                    <a:pt x="60" y="506"/>
                  </a:lnTo>
                  <a:lnTo>
                    <a:pt x="18" y="526"/>
                  </a:lnTo>
                  <a:lnTo>
                    <a:pt x="18" y="526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4" y="552"/>
                  </a:lnTo>
                  <a:lnTo>
                    <a:pt x="4" y="552"/>
                  </a:lnTo>
                  <a:lnTo>
                    <a:pt x="6" y="560"/>
                  </a:lnTo>
                  <a:lnTo>
                    <a:pt x="6" y="560"/>
                  </a:lnTo>
                  <a:lnTo>
                    <a:pt x="8" y="570"/>
                  </a:lnTo>
                  <a:lnTo>
                    <a:pt x="8" y="570"/>
                  </a:lnTo>
                  <a:lnTo>
                    <a:pt x="8" y="574"/>
                  </a:lnTo>
                  <a:lnTo>
                    <a:pt x="8" y="574"/>
                  </a:lnTo>
                  <a:lnTo>
                    <a:pt x="10" y="578"/>
                  </a:lnTo>
                  <a:lnTo>
                    <a:pt x="10" y="578"/>
                  </a:lnTo>
                  <a:lnTo>
                    <a:pt x="12" y="584"/>
                  </a:lnTo>
                  <a:lnTo>
                    <a:pt x="12" y="584"/>
                  </a:lnTo>
                  <a:lnTo>
                    <a:pt x="32" y="586"/>
                  </a:lnTo>
                  <a:lnTo>
                    <a:pt x="32" y="586"/>
                  </a:lnTo>
                  <a:lnTo>
                    <a:pt x="42" y="586"/>
                  </a:lnTo>
                  <a:lnTo>
                    <a:pt x="42" y="586"/>
                  </a:lnTo>
                  <a:lnTo>
                    <a:pt x="54" y="586"/>
                  </a:lnTo>
                  <a:lnTo>
                    <a:pt x="54" y="586"/>
                  </a:lnTo>
                  <a:lnTo>
                    <a:pt x="78" y="586"/>
                  </a:lnTo>
                  <a:lnTo>
                    <a:pt x="78" y="586"/>
                  </a:lnTo>
                  <a:lnTo>
                    <a:pt x="98" y="586"/>
                  </a:lnTo>
                  <a:lnTo>
                    <a:pt x="98" y="586"/>
                  </a:lnTo>
                  <a:lnTo>
                    <a:pt x="102" y="598"/>
                  </a:lnTo>
                  <a:lnTo>
                    <a:pt x="102" y="598"/>
                  </a:lnTo>
                  <a:lnTo>
                    <a:pt x="110" y="616"/>
                  </a:lnTo>
                  <a:lnTo>
                    <a:pt x="110" y="616"/>
                  </a:lnTo>
                  <a:lnTo>
                    <a:pt x="114" y="622"/>
                  </a:lnTo>
                  <a:lnTo>
                    <a:pt x="114" y="622"/>
                  </a:lnTo>
                  <a:lnTo>
                    <a:pt x="116" y="628"/>
                  </a:lnTo>
                  <a:lnTo>
                    <a:pt x="116" y="628"/>
                  </a:lnTo>
                  <a:lnTo>
                    <a:pt x="126" y="646"/>
                  </a:lnTo>
                  <a:lnTo>
                    <a:pt x="126" y="646"/>
                  </a:lnTo>
                  <a:lnTo>
                    <a:pt x="128" y="650"/>
                  </a:lnTo>
                  <a:lnTo>
                    <a:pt x="128" y="650"/>
                  </a:lnTo>
                  <a:lnTo>
                    <a:pt x="132" y="656"/>
                  </a:lnTo>
                  <a:lnTo>
                    <a:pt x="132" y="656"/>
                  </a:lnTo>
                  <a:lnTo>
                    <a:pt x="118" y="672"/>
                  </a:lnTo>
                  <a:lnTo>
                    <a:pt x="118" y="672"/>
                  </a:lnTo>
                  <a:lnTo>
                    <a:pt x="92" y="708"/>
                  </a:lnTo>
                  <a:lnTo>
                    <a:pt x="92" y="708"/>
                  </a:lnTo>
                  <a:lnTo>
                    <a:pt x="80" y="726"/>
                  </a:lnTo>
                  <a:lnTo>
                    <a:pt x="80" y="726"/>
                  </a:lnTo>
                  <a:lnTo>
                    <a:pt x="84" y="732"/>
                  </a:lnTo>
                  <a:lnTo>
                    <a:pt x="84" y="732"/>
                  </a:lnTo>
                  <a:lnTo>
                    <a:pt x="94" y="746"/>
                  </a:lnTo>
                  <a:lnTo>
                    <a:pt x="94" y="746"/>
                  </a:lnTo>
                  <a:lnTo>
                    <a:pt x="100" y="752"/>
                  </a:lnTo>
                  <a:lnTo>
                    <a:pt x="100" y="752"/>
                  </a:lnTo>
                  <a:lnTo>
                    <a:pt x="104" y="758"/>
                  </a:lnTo>
                  <a:lnTo>
                    <a:pt x="104" y="758"/>
                  </a:lnTo>
                  <a:lnTo>
                    <a:pt x="110" y="764"/>
                  </a:lnTo>
                  <a:lnTo>
                    <a:pt x="110" y="764"/>
                  </a:lnTo>
                  <a:lnTo>
                    <a:pt x="114" y="762"/>
                  </a:lnTo>
                  <a:lnTo>
                    <a:pt x="114" y="762"/>
                  </a:lnTo>
                  <a:lnTo>
                    <a:pt x="128" y="756"/>
                  </a:lnTo>
                  <a:lnTo>
                    <a:pt x="128" y="756"/>
                  </a:lnTo>
                  <a:lnTo>
                    <a:pt x="170" y="738"/>
                  </a:lnTo>
                  <a:lnTo>
                    <a:pt x="170" y="738"/>
                  </a:lnTo>
                  <a:lnTo>
                    <a:pt x="188" y="728"/>
                  </a:lnTo>
                  <a:lnTo>
                    <a:pt x="188" y="728"/>
                  </a:lnTo>
                  <a:lnTo>
                    <a:pt x="198" y="736"/>
                  </a:lnTo>
                  <a:lnTo>
                    <a:pt x="198" y="736"/>
                  </a:lnTo>
                  <a:lnTo>
                    <a:pt x="212" y="748"/>
                  </a:lnTo>
                  <a:lnTo>
                    <a:pt x="212" y="748"/>
                  </a:lnTo>
                  <a:lnTo>
                    <a:pt x="216" y="752"/>
                  </a:lnTo>
                  <a:lnTo>
                    <a:pt x="216" y="752"/>
                  </a:lnTo>
                  <a:lnTo>
                    <a:pt x="218" y="754"/>
                  </a:lnTo>
                  <a:lnTo>
                    <a:pt x="218" y="754"/>
                  </a:lnTo>
                  <a:lnTo>
                    <a:pt x="224" y="758"/>
                  </a:lnTo>
                  <a:lnTo>
                    <a:pt x="224" y="758"/>
                  </a:lnTo>
                  <a:lnTo>
                    <a:pt x="240" y="770"/>
                  </a:lnTo>
                  <a:lnTo>
                    <a:pt x="240" y="770"/>
                  </a:lnTo>
                  <a:lnTo>
                    <a:pt x="250" y="776"/>
                  </a:lnTo>
                  <a:lnTo>
                    <a:pt x="250" y="776"/>
                  </a:lnTo>
                  <a:lnTo>
                    <a:pt x="244" y="796"/>
                  </a:lnTo>
                  <a:lnTo>
                    <a:pt x="244" y="796"/>
                  </a:lnTo>
                  <a:lnTo>
                    <a:pt x="240" y="820"/>
                  </a:lnTo>
                  <a:lnTo>
                    <a:pt x="240" y="820"/>
                  </a:lnTo>
                  <a:lnTo>
                    <a:pt x="236" y="840"/>
                  </a:lnTo>
                  <a:lnTo>
                    <a:pt x="236" y="840"/>
                  </a:lnTo>
                  <a:lnTo>
                    <a:pt x="232" y="862"/>
                  </a:lnTo>
                  <a:lnTo>
                    <a:pt x="232" y="862"/>
                  </a:lnTo>
                  <a:lnTo>
                    <a:pt x="234" y="862"/>
                  </a:lnTo>
                  <a:lnTo>
                    <a:pt x="234" y="862"/>
                  </a:lnTo>
                  <a:lnTo>
                    <a:pt x="238" y="864"/>
                  </a:lnTo>
                  <a:lnTo>
                    <a:pt x="238" y="864"/>
                  </a:lnTo>
                  <a:lnTo>
                    <a:pt x="254" y="872"/>
                  </a:lnTo>
                  <a:lnTo>
                    <a:pt x="254" y="872"/>
                  </a:lnTo>
                  <a:lnTo>
                    <a:pt x="268" y="880"/>
                  </a:lnTo>
                  <a:lnTo>
                    <a:pt x="268" y="880"/>
                  </a:lnTo>
                  <a:lnTo>
                    <a:pt x="274" y="882"/>
                  </a:lnTo>
                  <a:lnTo>
                    <a:pt x="274" y="882"/>
                  </a:lnTo>
                  <a:lnTo>
                    <a:pt x="276" y="882"/>
                  </a:lnTo>
                  <a:lnTo>
                    <a:pt x="276" y="882"/>
                  </a:lnTo>
                  <a:lnTo>
                    <a:pt x="290" y="868"/>
                  </a:lnTo>
                  <a:lnTo>
                    <a:pt x="290" y="868"/>
                  </a:lnTo>
                  <a:lnTo>
                    <a:pt x="304" y="852"/>
                  </a:lnTo>
                  <a:lnTo>
                    <a:pt x="304" y="852"/>
                  </a:lnTo>
                  <a:lnTo>
                    <a:pt x="320" y="832"/>
                  </a:lnTo>
                  <a:lnTo>
                    <a:pt x="320" y="832"/>
                  </a:lnTo>
                  <a:lnTo>
                    <a:pt x="332" y="816"/>
                  </a:lnTo>
                  <a:lnTo>
                    <a:pt x="332" y="816"/>
                  </a:lnTo>
                  <a:lnTo>
                    <a:pt x="344" y="820"/>
                  </a:lnTo>
                  <a:lnTo>
                    <a:pt x="344" y="820"/>
                  </a:lnTo>
                  <a:lnTo>
                    <a:pt x="354" y="822"/>
                  </a:lnTo>
                  <a:lnTo>
                    <a:pt x="354" y="822"/>
                  </a:lnTo>
                  <a:lnTo>
                    <a:pt x="358" y="824"/>
                  </a:lnTo>
                  <a:lnTo>
                    <a:pt x="358" y="824"/>
                  </a:lnTo>
                  <a:lnTo>
                    <a:pt x="362" y="824"/>
                  </a:lnTo>
                  <a:lnTo>
                    <a:pt x="362" y="824"/>
                  </a:lnTo>
                  <a:lnTo>
                    <a:pt x="370" y="826"/>
                  </a:lnTo>
                  <a:lnTo>
                    <a:pt x="370" y="826"/>
                  </a:lnTo>
                  <a:lnTo>
                    <a:pt x="376" y="828"/>
                  </a:lnTo>
                  <a:lnTo>
                    <a:pt x="376" y="828"/>
                  </a:lnTo>
                  <a:lnTo>
                    <a:pt x="394" y="832"/>
                  </a:lnTo>
                  <a:lnTo>
                    <a:pt x="394" y="832"/>
                  </a:lnTo>
                  <a:lnTo>
                    <a:pt x="408" y="832"/>
                  </a:lnTo>
                  <a:lnTo>
                    <a:pt x="408" y="832"/>
                  </a:lnTo>
                  <a:lnTo>
                    <a:pt x="412" y="854"/>
                  </a:lnTo>
                  <a:lnTo>
                    <a:pt x="412" y="854"/>
                  </a:lnTo>
                  <a:lnTo>
                    <a:pt x="422" y="898"/>
                  </a:lnTo>
                  <a:lnTo>
                    <a:pt x="422" y="898"/>
                  </a:lnTo>
                  <a:lnTo>
                    <a:pt x="428" y="918"/>
                  </a:lnTo>
                  <a:lnTo>
                    <a:pt x="428" y="918"/>
                  </a:lnTo>
                  <a:lnTo>
                    <a:pt x="430" y="918"/>
                  </a:lnTo>
                  <a:lnTo>
                    <a:pt x="430" y="918"/>
                  </a:lnTo>
                  <a:lnTo>
                    <a:pt x="436" y="918"/>
                  </a:lnTo>
                  <a:lnTo>
                    <a:pt x="436" y="918"/>
                  </a:lnTo>
                  <a:lnTo>
                    <a:pt x="452" y="918"/>
                  </a:lnTo>
                  <a:lnTo>
                    <a:pt x="452" y="918"/>
                  </a:lnTo>
                  <a:lnTo>
                    <a:pt x="470" y="918"/>
                  </a:lnTo>
                  <a:lnTo>
                    <a:pt x="470" y="918"/>
                  </a:lnTo>
                  <a:lnTo>
                    <a:pt x="476" y="918"/>
                  </a:lnTo>
                  <a:lnTo>
                    <a:pt x="476" y="918"/>
                  </a:lnTo>
                  <a:lnTo>
                    <a:pt x="478" y="918"/>
                  </a:lnTo>
                  <a:lnTo>
                    <a:pt x="478" y="918"/>
                  </a:lnTo>
                  <a:lnTo>
                    <a:pt x="484" y="898"/>
                  </a:lnTo>
                  <a:lnTo>
                    <a:pt x="484" y="898"/>
                  </a:lnTo>
                  <a:lnTo>
                    <a:pt x="494" y="854"/>
                  </a:lnTo>
                  <a:lnTo>
                    <a:pt x="494" y="854"/>
                  </a:lnTo>
                  <a:lnTo>
                    <a:pt x="498" y="832"/>
                  </a:lnTo>
                  <a:lnTo>
                    <a:pt x="498" y="832"/>
                  </a:lnTo>
                  <a:lnTo>
                    <a:pt x="510" y="832"/>
                  </a:lnTo>
                  <a:lnTo>
                    <a:pt x="510" y="832"/>
                  </a:lnTo>
                  <a:lnTo>
                    <a:pt x="530" y="828"/>
                  </a:lnTo>
                  <a:lnTo>
                    <a:pt x="530" y="828"/>
                  </a:lnTo>
                  <a:lnTo>
                    <a:pt x="536" y="826"/>
                  </a:lnTo>
                  <a:lnTo>
                    <a:pt x="536" y="826"/>
                  </a:lnTo>
                  <a:lnTo>
                    <a:pt x="544" y="824"/>
                  </a:lnTo>
                  <a:lnTo>
                    <a:pt x="544" y="824"/>
                  </a:lnTo>
                  <a:lnTo>
                    <a:pt x="548" y="824"/>
                  </a:lnTo>
                  <a:lnTo>
                    <a:pt x="548" y="824"/>
                  </a:lnTo>
                  <a:lnTo>
                    <a:pt x="552" y="822"/>
                  </a:lnTo>
                  <a:lnTo>
                    <a:pt x="552" y="822"/>
                  </a:lnTo>
                  <a:lnTo>
                    <a:pt x="562" y="820"/>
                  </a:lnTo>
                  <a:lnTo>
                    <a:pt x="562" y="820"/>
                  </a:lnTo>
                  <a:lnTo>
                    <a:pt x="574" y="816"/>
                  </a:lnTo>
                  <a:lnTo>
                    <a:pt x="574" y="816"/>
                  </a:lnTo>
                  <a:lnTo>
                    <a:pt x="586" y="832"/>
                  </a:lnTo>
                  <a:lnTo>
                    <a:pt x="586" y="832"/>
                  </a:lnTo>
                  <a:lnTo>
                    <a:pt x="602" y="852"/>
                  </a:lnTo>
                  <a:lnTo>
                    <a:pt x="602" y="852"/>
                  </a:lnTo>
                  <a:lnTo>
                    <a:pt x="616" y="868"/>
                  </a:lnTo>
                  <a:lnTo>
                    <a:pt x="616" y="868"/>
                  </a:lnTo>
                  <a:lnTo>
                    <a:pt x="630" y="882"/>
                  </a:lnTo>
                  <a:lnTo>
                    <a:pt x="630" y="882"/>
                  </a:lnTo>
                  <a:lnTo>
                    <a:pt x="632" y="882"/>
                  </a:lnTo>
                  <a:lnTo>
                    <a:pt x="632" y="882"/>
                  </a:lnTo>
                  <a:lnTo>
                    <a:pt x="636" y="880"/>
                  </a:lnTo>
                  <a:lnTo>
                    <a:pt x="636" y="880"/>
                  </a:lnTo>
                  <a:lnTo>
                    <a:pt x="652" y="872"/>
                  </a:lnTo>
                  <a:lnTo>
                    <a:pt x="652" y="872"/>
                  </a:lnTo>
                  <a:lnTo>
                    <a:pt x="668" y="864"/>
                  </a:lnTo>
                  <a:lnTo>
                    <a:pt x="668" y="864"/>
                  </a:lnTo>
                  <a:lnTo>
                    <a:pt x="672" y="862"/>
                  </a:lnTo>
                  <a:lnTo>
                    <a:pt x="672" y="862"/>
                  </a:lnTo>
                  <a:lnTo>
                    <a:pt x="674" y="862"/>
                  </a:lnTo>
                  <a:lnTo>
                    <a:pt x="674" y="862"/>
                  </a:lnTo>
                  <a:lnTo>
                    <a:pt x="670" y="840"/>
                  </a:lnTo>
                  <a:lnTo>
                    <a:pt x="670" y="840"/>
                  </a:lnTo>
                  <a:lnTo>
                    <a:pt x="666" y="820"/>
                  </a:lnTo>
                  <a:lnTo>
                    <a:pt x="666" y="820"/>
                  </a:lnTo>
                  <a:lnTo>
                    <a:pt x="662" y="796"/>
                  </a:lnTo>
                  <a:lnTo>
                    <a:pt x="662" y="796"/>
                  </a:lnTo>
                  <a:lnTo>
                    <a:pt x="656" y="776"/>
                  </a:lnTo>
                  <a:lnTo>
                    <a:pt x="656" y="776"/>
                  </a:lnTo>
                  <a:lnTo>
                    <a:pt x="666" y="770"/>
                  </a:lnTo>
                  <a:lnTo>
                    <a:pt x="666" y="770"/>
                  </a:lnTo>
                  <a:lnTo>
                    <a:pt x="682" y="758"/>
                  </a:lnTo>
                  <a:lnTo>
                    <a:pt x="682" y="758"/>
                  </a:lnTo>
                  <a:lnTo>
                    <a:pt x="688" y="754"/>
                  </a:lnTo>
                  <a:lnTo>
                    <a:pt x="688" y="754"/>
                  </a:lnTo>
                  <a:lnTo>
                    <a:pt x="690" y="752"/>
                  </a:lnTo>
                  <a:lnTo>
                    <a:pt x="690" y="752"/>
                  </a:lnTo>
                  <a:lnTo>
                    <a:pt x="694" y="748"/>
                  </a:lnTo>
                  <a:lnTo>
                    <a:pt x="694" y="748"/>
                  </a:lnTo>
                  <a:lnTo>
                    <a:pt x="708" y="736"/>
                  </a:lnTo>
                  <a:lnTo>
                    <a:pt x="708" y="736"/>
                  </a:lnTo>
                  <a:lnTo>
                    <a:pt x="718" y="728"/>
                  </a:lnTo>
                  <a:lnTo>
                    <a:pt x="718" y="728"/>
                  </a:lnTo>
                  <a:lnTo>
                    <a:pt x="736" y="738"/>
                  </a:lnTo>
                  <a:lnTo>
                    <a:pt x="736" y="738"/>
                  </a:lnTo>
                  <a:lnTo>
                    <a:pt x="776" y="756"/>
                  </a:lnTo>
                  <a:lnTo>
                    <a:pt x="776" y="756"/>
                  </a:lnTo>
                  <a:lnTo>
                    <a:pt x="790" y="762"/>
                  </a:lnTo>
                  <a:lnTo>
                    <a:pt x="790" y="762"/>
                  </a:lnTo>
                  <a:lnTo>
                    <a:pt x="796" y="764"/>
                  </a:lnTo>
                  <a:lnTo>
                    <a:pt x="796" y="764"/>
                  </a:lnTo>
                  <a:lnTo>
                    <a:pt x="802" y="758"/>
                  </a:lnTo>
                  <a:lnTo>
                    <a:pt x="802" y="758"/>
                  </a:lnTo>
                  <a:lnTo>
                    <a:pt x="806" y="752"/>
                  </a:lnTo>
                  <a:lnTo>
                    <a:pt x="806" y="752"/>
                  </a:lnTo>
                  <a:lnTo>
                    <a:pt x="812" y="746"/>
                  </a:lnTo>
                  <a:lnTo>
                    <a:pt x="812" y="746"/>
                  </a:lnTo>
                  <a:lnTo>
                    <a:pt x="822" y="732"/>
                  </a:lnTo>
                  <a:lnTo>
                    <a:pt x="822" y="732"/>
                  </a:lnTo>
                  <a:lnTo>
                    <a:pt x="826" y="726"/>
                  </a:lnTo>
                  <a:lnTo>
                    <a:pt x="826" y="726"/>
                  </a:lnTo>
                  <a:lnTo>
                    <a:pt x="814" y="708"/>
                  </a:lnTo>
                  <a:lnTo>
                    <a:pt x="814" y="708"/>
                  </a:lnTo>
                  <a:lnTo>
                    <a:pt x="788" y="672"/>
                  </a:lnTo>
                  <a:lnTo>
                    <a:pt x="788" y="672"/>
                  </a:lnTo>
                  <a:lnTo>
                    <a:pt x="774" y="656"/>
                  </a:lnTo>
                  <a:lnTo>
                    <a:pt x="774" y="656"/>
                  </a:lnTo>
                  <a:lnTo>
                    <a:pt x="778" y="650"/>
                  </a:lnTo>
                  <a:lnTo>
                    <a:pt x="778" y="650"/>
                  </a:lnTo>
                  <a:lnTo>
                    <a:pt x="780" y="646"/>
                  </a:lnTo>
                  <a:lnTo>
                    <a:pt x="780" y="646"/>
                  </a:lnTo>
                  <a:lnTo>
                    <a:pt x="790" y="628"/>
                  </a:lnTo>
                  <a:lnTo>
                    <a:pt x="790" y="628"/>
                  </a:lnTo>
                  <a:lnTo>
                    <a:pt x="792" y="622"/>
                  </a:lnTo>
                  <a:lnTo>
                    <a:pt x="792" y="622"/>
                  </a:lnTo>
                  <a:lnTo>
                    <a:pt x="796" y="616"/>
                  </a:lnTo>
                  <a:lnTo>
                    <a:pt x="796" y="616"/>
                  </a:lnTo>
                  <a:lnTo>
                    <a:pt x="804" y="598"/>
                  </a:lnTo>
                  <a:lnTo>
                    <a:pt x="804" y="598"/>
                  </a:lnTo>
                  <a:lnTo>
                    <a:pt x="808" y="586"/>
                  </a:lnTo>
                  <a:lnTo>
                    <a:pt x="808" y="586"/>
                  </a:lnTo>
                  <a:lnTo>
                    <a:pt x="828" y="586"/>
                  </a:lnTo>
                  <a:lnTo>
                    <a:pt x="828" y="586"/>
                  </a:lnTo>
                  <a:lnTo>
                    <a:pt x="852" y="586"/>
                  </a:lnTo>
                  <a:lnTo>
                    <a:pt x="852" y="586"/>
                  </a:lnTo>
                  <a:lnTo>
                    <a:pt x="864" y="586"/>
                  </a:lnTo>
                  <a:lnTo>
                    <a:pt x="864" y="586"/>
                  </a:lnTo>
                  <a:lnTo>
                    <a:pt x="874" y="586"/>
                  </a:lnTo>
                  <a:lnTo>
                    <a:pt x="874" y="586"/>
                  </a:lnTo>
                  <a:lnTo>
                    <a:pt x="894" y="584"/>
                  </a:lnTo>
                  <a:lnTo>
                    <a:pt x="894" y="584"/>
                  </a:lnTo>
                  <a:lnTo>
                    <a:pt x="896" y="578"/>
                  </a:lnTo>
                  <a:lnTo>
                    <a:pt x="896" y="578"/>
                  </a:lnTo>
                  <a:lnTo>
                    <a:pt x="898" y="574"/>
                  </a:lnTo>
                  <a:lnTo>
                    <a:pt x="898" y="574"/>
                  </a:lnTo>
                  <a:lnTo>
                    <a:pt x="898" y="570"/>
                  </a:lnTo>
                  <a:lnTo>
                    <a:pt x="898" y="570"/>
                  </a:lnTo>
                  <a:lnTo>
                    <a:pt x="900" y="560"/>
                  </a:lnTo>
                  <a:lnTo>
                    <a:pt x="900" y="560"/>
                  </a:lnTo>
                  <a:lnTo>
                    <a:pt x="902" y="552"/>
                  </a:lnTo>
                  <a:lnTo>
                    <a:pt x="902" y="552"/>
                  </a:lnTo>
                  <a:lnTo>
                    <a:pt x="904" y="544"/>
                  </a:lnTo>
                  <a:lnTo>
                    <a:pt x="904" y="544"/>
                  </a:lnTo>
                  <a:lnTo>
                    <a:pt x="906" y="536"/>
                  </a:lnTo>
                  <a:lnTo>
                    <a:pt x="906" y="536"/>
                  </a:lnTo>
                  <a:lnTo>
                    <a:pt x="888" y="526"/>
                  </a:lnTo>
                  <a:lnTo>
                    <a:pt x="888" y="526"/>
                  </a:lnTo>
                  <a:lnTo>
                    <a:pt x="846" y="506"/>
                  </a:lnTo>
                  <a:lnTo>
                    <a:pt x="846" y="506"/>
                  </a:lnTo>
                  <a:close/>
                  <a:moveTo>
                    <a:pt x="452" y="736"/>
                  </a:moveTo>
                  <a:lnTo>
                    <a:pt x="452" y="736"/>
                  </a:lnTo>
                  <a:lnTo>
                    <a:pt x="424" y="734"/>
                  </a:lnTo>
                  <a:lnTo>
                    <a:pt x="398" y="730"/>
                  </a:lnTo>
                  <a:lnTo>
                    <a:pt x="370" y="724"/>
                  </a:lnTo>
                  <a:lnTo>
                    <a:pt x="346" y="714"/>
                  </a:lnTo>
                  <a:lnTo>
                    <a:pt x="320" y="702"/>
                  </a:lnTo>
                  <a:lnTo>
                    <a:pt x="298" y="688"/>
                  </a:lnTo>
                  <a:lnTo>
                    <a:pt x="276" y="672"/>
                  </a:lnTo>
                  <a:lnTo>
                    <a:pt x="258" y="654"/>
                  </a:lnTo>
                  <a:lnTo>
                    <a:pt x="240" y="634"/>
                  </a:lnTo>
                  <a:lnTo>
                    <a:pt x="224" y="614"/>
                  </a:lnTo>
                  <a:lnTo>
                    <a:pt x="210" y="590"/>
                  </a:lnTo>
                  <a:lnTo>
                    <a:pt x="198" y="566"/>
                  </a:lnTo>
                  <a:lnTo>
                    <a:pt x="188" y="542"/>
                  </a:lnTo>
                  <a:lnTo>
                    <a:pt x="182" y="514"/>
                  </a:lnTo>
                  <a:lnTo>
                    <a:pt x="178" y="488"/>
                  </a:lnTo>
                  <a:lnTo>
                    <a:pt x="176" y="458"/>
                  </a:lnTo>
                  <a:lnTo>
                    <a:pt x="176" y="458"/>
                  </a:lnTo>
                  <a:lnTo>
                    <a:pt x="178" y="430"/>
                  </a:lnTo>
                  <a:lnTo>
                    <a:pt x="182" y="402"/>
                  </a:lnTo>
                  <a:lnTo>
                    <a:pt x="188" y="376"/>
                  </a:lnTo>
                  <a:lnTo>
                    <a:pt x="198" y="350"/>
                  </a:lnTo>
                  <a:lnTo>
                    <a:pt x="210" y="326"/>
                  </a:lnTo>
                  <a:lnTo>
                    <a:pt x="224" y="304"/>
                  </a:lnTo>
                  <a:lnTo>
                    <a:pt x="240" y="282"/>
                  </a:lnTo>
                  <a:lnTo>
                    <a:pt x="258" y="262"/>
                  </a:lnTo>
                  <a:lnTo>
                    <a:pt x="276" y="246"/>
                  </a:lnTo>
                  <a:lnTo>
                    <a:pt x="298" y="230"/>
                  </a:lnTo>
                  <a:lnTo>
                    <a:pt x="320" y="216"/>
                  </a:lnTo>
                  <a:lnTo>
                    <a:pt x="346" y="204"/>
                  </a:lnTo>
                  <a:lnTo>
                    <a:pt x="370" y="194"/>
                  </a:lnTo>
                  <a:lnTo>
                    <a:pt x="398" y="188"/>
                  </a:lnTo>
                  <a:lnTo>
                    <a:pt x="424" y="184"/>
                  </a:lnTo>
                  <a:lnTo>
                    <a:pt x="452" y="182"/>
                  </a:lnTo>
                  <a:lnTo>
                    <a:pt x="452" y="182"/>
                  </a:lnTo>
                  <a:lnTo>
                    <a:pt x="482" y="184"/>
                  </a:lnTo>
                  <a:lnTo>
                    <a:pt x="508" y="188"/>
                  </a:lnTo>
                  <a:lnTo>
                    <a:pt x="536" y="194"/>
                  </a:lnTo>
                  <a:lnTo>
                    <a:pt x="560" y="204"/>
                  </a:lnTo>
                  <a:lnTo>
                    <a:pt x="584" y="216"/>
                  </a:lnTo>
                  <a:lnTo>
                    <a:pt x="608" y="230"/>
                  </a:lnTo>
                  <a:lnTo>
                    <a:pt x="630" y="246"/>
                  </a:lnTo>
                  <a:lnTo>
                    <a:pt x="648" y="262"/>
                  </a:lnTo>
                  <a:lnTo>
                    <a:pt x="666" y="282"/>
                  </a:lnTo>
                  <a:lnTo>
                    <a:pt x="682" y="304"/>
                  </a:lnTo>
                  <a:lnTo>
                    <a:pt x="696" y="326"/>
                  </a:lnTo>
                  <a:lnTo>
                    <a:pt x="708" y="350"/>
                  </a:lnTo>
                  <a:lnTo>
                    <a:pt x="718" y="376"/>
                  </a:lnTo>
                  <a:lnTo>
                    <a:pt x="724" y="402"/>
                  </a:lnTo>
                  <a:lnTo>
                    <a:pt x="728" y="430"/>
                  </a:lnTo>
                  <a:lnTo>
                    <a:pt x="730" y="458"/>
                  </a:lnTo>
                  <a:lnTo>
                    <a:pt x="730" y="458"/>
                  </a:lnTo>
                  <a:lnTo>
                    <a:pt x="728" y="488"/>
                  </a:lnTo>
                  <a:lnTo>
                    <a:pt x="724" y="514"/>
                  </a:lnTo>
                  <a:lnTo>
                    <a:pt x="718" y="542"/>
                  </a:lnTo>
                  <a:lnTo>
                    <a:pt x="708" y="566"/>
                  </a:lnTo>
                  <a:lnTo>
                    <a:pt x="696" y="590"/>
                  </a:lnTo>
                  <a:lnTo>
                    <a:pt x="682" y="614"/>
                  </a:lnTo>
                  <a:lnTo>
                    <a:pt x="666" y="634"/>
                  </a:lnTo>
                  <a:lnTo>
                    <a:pt x="648" y="654"/>
                  </a:lnTo>
                  <a:lnTo>
                    <a:pt x="630" y="672"/>
                  </a:lnTo>
                  <a:lnTo>
                    <a:pt x="608" y="688"/>
                  </a:lnTo>
                  <a:lnTo>
                    <a:pt x="584" y="702"/>
                  </a:lnTo>
                  <a:lnTo>
                    <a:pt x="560" y="714"/>
                  </a:lnTo>
                  <a:lnTo>
                    <a:pt x="536" y="724"/>
                  </a:lnTo>
                  <a:lnTo>
                    <a:pt x="508" y="730"/>
                  </a:lnTo>
                  <a:lnTo>
                    <a:pt x="482" y="734"/>
                  </a:lnTo>
                  <a:lnTo>
                    <a:pt x="452" y="736"/>
                  </a:lnTo>
                  <a:lnTo>
                    <a:pt x="452" y="73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원형 18"/>
            <p:cNvSpPr/>
            <p:nvPr/>
          </p:nvSpPr>
          <p:spPr>
            <a:xfrm>
              <a:off x="5134693" y="3175565"/>
              <a:ext cx="1971771" cy="1971771"/>
            </a:xfrm>
            <a:prstGeom prst="pie">
              <a:avLst>
                <a:gd name="adj1" fmla="val 8476213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원형 19"/>
            <p:cNvSpPr/>
            <p:nvPr/>
          </p:nvSpPr>
          <p:spPr>
            <a:xfrm flipH="1">
              <a:off x="5134693" y="3175565"/>
              <a:ext cx="1971771" cy="1971771"/>
            </a:xfrm>
            <a:prstGeom prst="pie">
              <a:avLst>
                <a:gd name="adj1" fmla="val 8476213"/>
                <a:gd name="adj2" fmla="val 1620000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원형 20"/>
            <p:cNvSpPr/>
            <p:nvPr/>
          </p:nvSpPr>
          <p:spPr>
            <a:xfrm flipH="1">
              <a:off x="5134693" y="3175565"/>
              <a:ext cx="1971771" cy="1971771"/>
            </a:xfrm>
            <a:prstGeom prst="pie">
              <a:avLst>
                <a:gd name="adj1" fmla="val 2304647"/>
                <a:gd name="adj2" fmla="val 8510004"/>
              </a:avLst>
            </a:prstGeom>
            <a:solidFill>
              <a:srgbClr val="75AB8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자유형 24"/>
          <p:cNvSpPr/>
          <p:nvPr/>
        </p:nvSpPr>
        <p:spPr>
          <a:xfrm>
            <a:off x="6927644" y="2682622"/>
            <a:ext cx="1164706" cy="967288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자유형 25"/>
          <p:cNvSpPr/>
          <p:nvPr/>
        </p:nvSpPr>
        <p:spPr>
          <a:xfrm flipH="1">
            <a:off x="4066651" y="2803476"/>
            <a:ext cx="1232971" cy="846435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자유형 26"/>
          <p:cNvSpPr/>
          <p:nvPr/>
        </p:nvSpPr>
        <p:spPr>
          <a:xfrm flipH="1" flipV="1">
            <a:off x="4148808" y="5016578"/>
            <a:ext cx="1478828" cy="541544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839343" y="4468487"/>
            <a:ext cx="544689" cy="544689"/>
            <a:chOff x="2207568" y="1196752"/>
            <a:chExt cx="1241730" cy="1241730"/>
          </a:xfrm>
        </p:grpSpPr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2207568" y="1196752"/>
              <a:ext cx="1241730" cy="1241730"/>
            </a:xfrm>
            <a:custGeom>
              <a:avLst/>
              <a:gdLst>
                <a:gd name="T0" fmla="*/ 961 w 1922"/>
                <a:gd name="T1" fmla="*/ 0 h 1922"/>
                <a:gd name="T2" fmla="*/ 0 w 1922"/>
                <a:gd name="T3" fmla="*/ 961 h 1922"/>
                <a:gd name="T4" fmla="*/ 961 w 1922"/>
                <a:gd name="T5" fmla="*/ 1922 h 1922"/>
                <a:gd name="T6" fmla="*/ 1765 w 1922"/>
                <a:gd name="T7" fmla="*/ 1488 h 1922"/>
                <a:gd name="T8" fmla="*/ 1754 w 1922"/>
                <a:gd name="T9" fmla="*/ 1436 h 1922"/>
                <a:gd name="T10" fmla="*/ 1703 w 1922"/>
                <a:gd name="T11" fmla="*/ 1447 h 1922"/>
                <a:gd name="T12" fmla="*/ 961 w 1922"/>
                <a:gd name="T13" fmla="*/ 1848 h 1922"/>
                <a:gd name="T14" fmla="*/ 74 w 1922"/>
                <a:gd name="T15" fmla="*/ 961 h 1922"/>
                <a:gd name="T16" fmla="*/ 961 w 1922"/>
                <a:gd name="T17" fmla="*/ 74 h 1922"/>
                <a:gd name="T18" fmla="*/ 1848 w 1922"/>
                <a:gd name="T19" fmla="*/ 961 h 1922"/>
                <a:gd name="T20" fmla="*/ 1817 w 1922"/>
                <a:gd name="T21" fmla="*/ 1194 h 1922"/>
                <a:gd name="T22" fmla="*/ 1843 w 1922"/>
                <a:gd name="T23" fmla="*/ 1240 h 1922"/>
                <a:gd name="T24" fmla="*/ 1889 w 1922"/>
                <a:gd name="T25" fmla="*/ 1213 h 1922"/>
                <a:gd name="T26" fmla="*/ 1922 w 1922"/>
                <a:gd name="T27" fmla="*/ 961 h 1922"/>
                <a:gd name="T28" fmla="*/ 961 w 1922"/>
                <a:gd name="T29" fmla="*/ 0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2" h="1922">
                  <a:moveTo>
                    <a:pt x="961" y="0"/>
                  </a:moveTo>
                  <a:cubicBezTo>
                    <a:pt x="431" y="0"/>
                    <a:pt x="0" y="431"/>
                    <a:pt x="0" y="961"/>
                  </a:cubicBezTo>
                  <a:cubicBezTo>
                    <a:pt x="0" y="1491"/>
                    <a:pt x="431" y="1922"/>
                    <a:pt x="961" y="1922"/>
                  </a:cubicBezTo>
                  <a:cubicBezTo>
                    <a:pt x="1286" y="1922"/>
                    <a:pt x="1586" y="1760"/>
                    <a:pt x="1765" y="1488"/>
                  </a:cubicBezTo>
                  <a:cubicBezTo>
                    <a:pt x="1776" y="1471"/>
                    <a:pt x="1772" y="1448"/>
                    <a:pt x="1754" y="1436"/>
                  </a:cubicBezTo>
                  <a:cubicBezTo>
                    <a:pt x="1737" y="1425"/>
                    <a:pt x="1714" y="1430"/>
                    <a:pt x="1703" y="1447"/>
                  </a:cubicBezTo>
                  <a:cubicBezTo>
                    <a:pt x="1538" y="1698"/>
                    <a:pt x="1261" y="1848"/>
                    <a:pt x="961" y="1848"/>
                  </a:cubicBezTo>
                  <a:cubicBezTo>
                    <a:pt x="472" y="1848"/>
                    <a:pt x="74" y="1450"/>
                    <a:pt x="74" y="961"/>
                  </a:cubicBezTo>
                  <a:cubicBezTo>
                    <a:pt x="74" y="472"/>
                    <a:pt x="472" y="74"/>
                    <a:pt x="961" y="74"/>
                  </a:cubicBezTo>
                  <a:cubicBezTo>
                    <a:pt x="1450" y="74"/>
                    <a:pt x="1848" y="472"/>
                    <a:pt x="1848" y="961"/>
                  </a:cubicBezTo>
                  <a:cubicBezTo>
                    <a:pt x="1848" y="1040"/>
                    <a:pt x="1837" y="1118"/>
                    <a:pt x="1817" y="1194"/>
                  </a:cubicBezTo>
                  <a:cubicBezTo>
                    <a:pt x="1812" y="1214"/>
                    <a:pt x="1823" y="1234"/>
                    <a:pt x="1843" y="1240"/>
                  </a:cubicBezTo>
                  <a:cubicBezTo>
                    <a:pt x="1863" y="1245"/>
                    <a:pt x="1883" y="1233"/>
                    <a:pt x="1889" y="1213"/>
                  </a:cubicBezTo>
                  <a:cubicBezTo>
                    <a:pt x="1911" y="1132"/>
                    <a:pt x="1922" y="1047"/>
                    <a:pt x="1922" y="961"/>
                  </a:cubicBezTo>
                  <a:cubicBezTo>
                    <a:pt x="1922" y="431"/>
                    <a:pt x="1491" y="0"/>
                    <a:pt x="961" y="0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3341627" y="2018330"/>
              <a:ext cx="65539" cy="78413"/>
            </a:xfrm>
            <a:custGeom>
              <a:avLst/>
              <a:gdLst>
                <a:gd name="T0" fmla="*/ 75 w 103"/>
                <a:gd name="T1" fmla="*/ 8 h 121"/>
                <a:gd name="T2" fmla="*/ 26 w 103"/>
                <a:gd name="T3" fmla="*/ 28 h 121"/>
                <a:gd name="T4" fmla="*/ 9 w 103"/>
                <a:gd name="T5" fmla="*/ 68 h 121"/>
                <a:gd name="T6" fmla="*/ 26 w 103"/>
                <a:gd name="T7" fmla="*/ 117 h 121"/>
                <a:gd name="T8" fmla="*/ 42 w 103"/>
                <a:gd name="T9" fmla="*/ 121 h 121"/>
                <a:gd name="T10" fmla="*/ 76 w 103"/>
                <a:gd name="T11" fmla="*/ 100 h 121"/>
                <a:gd name="T12" fmla="*/ 95 w 103"/>
                <a:gd name="T13" fmla="*/ 56 h 121"/>
                <a:gd name="T14" fmla="*/ 75 w 103"/>
                <a:gd name="T15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21">
                  <a:moveTo>
                    <a:pt x="75" y="8"/>
                  </a:moveTo>
                  <a:cubicBezTo>
                    <a:pt x="56" y="0"/>
                    <a:pt x="34" y="9"/>
                    <a:pt x="26" y="28"/>
                  </a:cubicBezTo>
                  <a:cubicBezTo>
                    <a:pt x="21" y="41"/>
                    <a:pt x="15" y="55"/>
                    <a:pt x="9" y="68"/>
                  </a:cubicBezTo>
                  <a:cubicBezTo>
                    <a:pt x="0" y="86"/>
                    <a:pt x="8" y="109"/>
                    <a:pt x="26" y="117"/>
                  </a:cubicBezTo>
                  <a:cubicBezTo>
                    <a:pt x="31" y="120"/>
                    <a:pt x="37" y="121"/>
                    <a:pt x="42" y="121"/>
                  </a:cubicBezTo>
                  <a:cubicBezTo>
                    <a:pt x="56" y="121"/>
                    <a:pt x="69" y="113"/>
                    <a:pt x="76" y="100"/>
                  </a:cubicBezTo>
                  <a:cubicBezTo>
                    <a:pt x="82" y="85"/>
                    <a:pt x="89" y="71"/>
                    <a:pt x="95" y="56"/>
                  </a:cubicBezTo>
                  <a:cubicBezTo>
                    <a:pt x="103" y="37"/>
                    <a:pt x="94" y="16"/>
                    <a:pt x="75" y="8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2419400" y="1460079"/>
              <a:ext cx="72561" cy="78413"/>
            </a:xfrm>
            <a:custGeom>
              <a:avLst/>
              <a:gdLst>
                <a:gd name="T0" fmla="*/ 12 w 112"/>
                <a:gd name="T1" fmla="*/ 115 h 120"/>
                <a:gd name="T2" fmla="*/ 25 w 112"/>
                <a:gd name="T3" fmla="*/ 120 h 120"/>
                <a:gd name="T4" fmla="*/ 43 w 112"/>
                <a:gd name="T5" fmla="*/ 111 h 120"/>
                <a:gd name="T6" fmla="*/ 103 w 112"/>
                <a:gd name="T7" fmla="*/ 40 h 120"/>
                <a:gd name="T8" fmla="*/ 102 w 112"/>
                <a:gd name="T9" fmla="*/ 9 h 120"/>
                <a:gd name="T10" fmla="*/ 71 w 112"/>
                <a:gd name="T11" fmla="*/ 9 h 120"/>
                <a:gd name="T12" fmla="*/ 7 w 112"/>
                <a:gd name="T13" fmla="*/ 84 h 120"/>
                <a:gd name="T14" fmla="*/ 12 w 112"/>
                <a:gd name="T1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20">
                  <a:moveTo>
                    <a:pt x="12" y="115"/>
                  </a:moveTo>
                  <a:cubicBezTo>
                    <a:pt x="16" y="118"/>
                    <a:pt x="20" y="120"/>
                    <a:pt x="25" y="120"/>
                  </a:cubicBezTo>
                  <a:cubicBezTo>
                    <a:pt x="32" y="120"/>
                    <a:pt x="38" y="117"/>
                    <a:pt x="43" y="111"/>
                  </a:cubicBezTo>
                  <a:cubicBezTo>
                    <a:pt x="61" y="86"/>
                    <a:pt x="82" y="62"/>
                    <a:pt x="103" y="40"/>
                  </a:cubicBezTo>
                  <a:cubicBezTo>
                    <a:pt x="112" y="31"/>
                    <a:pt x="111" y="17"/>
                    <a:pt x="102" y="9"/>
                  </a:cubicBezTo>
                  <a:cubicBezTo>
                    <a:pt x="94" y="0"/>
                    <a:pt x="79" y="0"/>
                    <a:pt x="71" y="9"/>
                  </a:cubicBezTo>
                  <a:cubicBezTo>
                    <a:pt x="48" y="33"/>
                    <a:pt x="27" y="58"/>
                    <a:pt x="7" y="84"/>
                  </a:cubicBezTo>
                  <a:cubicBezTo>
                    <a:pt x="0" y="94"/>
                    <a:pt x="2" y="108"/>
                    <a:pt x="12" y="115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2323432" y="1312616"/>
              <a:ext cx="1010003" cy="1011173"/>
            </a:xfrm>
            <a:custGeom>
              <a:avLst/>
              <a:gdLst>
                <a:gd name="T0" fmla="*/ 145 w 1564"/>
                <a:gd name="T1" fmla="*/ 367 h 1564"/>
                <a:gd name="T2" fmla="*/ 115 w 1564"/>
                <a:gd name="T3" fmla="*/ 374 h 1564"/>
                <a:gd name="T4" fmla="*/ 0 w 1564"/>
                <a:gd name="T5" fmla="*/ 782 h 1564"/>
                <a:gd name="T6" fmla="*/ 782 w 1564"/>
                <a:gd name="T7" fmla="*/ 1564 h 1564"/>
                <a:gd name="T8" fmla="*/ 1564 w 1564"/>
                <a:gd name="T9" fmla="*/ 782 h 1564"/>
                <a:gd name="T10" fmla="*/ 782 w 1564"/>
                <a:gd name="T11" fmla="*/ 0 h 1564"/>
                <a:gd name="T12" fmla="*/ 305 w 1564"/>
                <a:gd name="T13" fmla="*/ 163 h 1564"/>
                <a:gd name="T14" fmla="*/ 270 w 1564"/>
                <a:gd name="T15" fmla="*/ 191 h 1564"/>
                <a:gd name="T16" fmla="*/ 267 w 1564"/>
                <a:gd name="T17" fmla="*/ 223 h 1564"/>
                <a:gd name="T18" fmla="*/ 284 w 1564"/>
                <a:gd name="T19" fmla="*/ 230 h 1564"/>
                <a:gd name="T20" fmla="*/ 299 w 1564"/>
                <a:gd name="T21" fmla="*/ 225 h 1564"/>
                <a:gd name="T22" fmla="*/ 332 w 1564"/>
                <a:gd name="T23" fmla="*/ 198 h 1564"/>
                <a:gd name="T24" fmla="*/ 782 w 1564"/>
                <a:gd name="T25" fmla="*/ 45 h 1564"/>
                <a:gd name="T26" fmla="*/ 1520 w 1564"/>
                <a:gd name="T27" fmla="*/ 782 h 1564"/>
                <a:gd name="T28" fmla="*/ 782 w 1564"/>
                <a:gd name="T29" fmla="*/ 1520 h 1564"/>
                <a:gd name="T30" fmla="*/ 45 w 1564"/>
                <a:gd name="T31" fmla="*/ 782 h 1564"/>
                <a:gd name="T32" fmla="*/ 153 w 1564"/>
                <a:gd name="T33" fmla="*/ 398 h 1564"/>
                <a:gd name="T34" fmla="*/ 145 w 1564"/>
                <a:gd name="T35" fmla="*/ 367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4" h="1564">
                  <a:moveTo>
                    <a:pt x="145" y="367"/>
                  </a:moveTo>
                  <a:cubicBezTo>
                    <a:pt x="135" y="361"/>
                    <a:pt x="121" y="364"/>
                    <a:pt x="115" y="374"/>
                  </a:cubicBezTo>
                  <a:cubicBezTo>
                    <a:pt x="40" y="497"/>
                    <a:pt x="0" y="638"/>
                    <a:pt x="0" y="782"/>
                  </a:cubicBezTo>
                  <a:cubicBezTo>
                    <a:pt x="0" y="1213"/>
                    <a:pt x="351" y="1564"/>
                    <a:pt x="782" y="1564"/>
                  </a:cubicBezTo>
                  <a:cubicBezTo>
                    <a:pt x="1213" y="1564"/>
                    <a:pt x="1564" y="1213"/>
                    <a:pt x="1564" y="782"/>
                  </a:cubicBezTo>
                  <a:cubicBezTo>
                    <a:pt x="1564" y="351"/>
                    <a:pt x="1213" y="0"/>
                    <a:pt x="782" y="0"/>
                  </a:cubicBezTo>
                  <a:cubicBezTo>
                    <a:pt x="608" y="0"/>
                    <a:pt x="442" y="56"/>
                    <a:pt x="305" y="163"/>
                  </a:cubicBezTo>
                  <a:cubicBezTo>
                    <a:pt x="293" y="172"/>
                    <a:pt x="281" y="181"/>
                    <a:pt x="270" y="191"/>
                  </a:cubicBezTo>
                  <a:cubicBezTo>
                    <a:pt x="260" y="199"/>
                    <a:pt x="259" y="213"/>
                    <a:pt x="267" y="223"/>
                  </a:cubicBezTo>
                  <a:cubicBezTo>
                    <a:pt x="272" y="228"/>
                    <a:pt x="278" y="230"/>
                    <a:pt x="284" y="230"/>
                  </a:cubicBezTo>
                  <a:cubicBezTo>
                    <a:pt x="289" y="230"/>
                    <a:pt x="295" y="229"/>
                    <a:pt x="299" y="225"/>
                  </a:cubicBezTo>
                  <a:cubicBezTo>
                    <a:pt x="310" y="216"/>
                    <a:pt x="321" y="206"/>
                    <a:pt x="332" y="198"/>
                  </a:cubicBezTo>
                  <a:cubicBezTo>
                    <a:pt x="462" y="98"/>
                    <a:pt x="617" y="45"/>
                    <a:pt x="782" y="45"/>
                  </a:cubicBezTo>
                  <a:cubicBezTo>
                    <a:pt x="1189" y="45"/>
                    <a:pt x="1520" y="375"/>
                    <a:pt x="1520" y="782"/>
                  </a:cubicBezTo>
                  <a:cubicBezTo>
                    <a:pt x="1520" y="1189"/>
                    <a:pt x="1189" y="1520"/>
                    <a:pt x="782" y="1520"/>
                  </a:cubicBezTo>
                  <a:cubicBezTo>
                    <a:pt x="375" y="1520"/>
                    <a:pt x="45" y="1189"/>
                    <a:pt x="45" y="782"/>
                  </a:cubicBezTo>
                  <a:cubicBezTo>
                    <a:pt x="45" y="646"/>
                    <a:pt x="82" y="513"/>
                    <a:pt x="153" y="398"/>
                  </a:cubicBezTo>
                  <a:cubicBezTo>
                    <a:pt x="159" y="387"/>
                    <a:pt x="156" y="373"/>
                    <a:pt x="145" y="367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2715495" y="1502211"/>
              <a:ext cx="266837" cy="591022"/>
            </a:xfrm>
            <a:custGeom>
              <a:avLst/>
              <a:gdLst>
                <a:gd name="T0" fmla="*/ 183 w 412"/>
                <a:gd name="T1" fmla="*/ 726 h 915"/>
                <a:gd name="T2" fmla="*/ 60 w 412"/>
                <a:gd name="T3" fmla="*/ 699 h 915"/>
                <a:gd name="T4" fmla="*/ 7 w 412"/>
                <a:gd name="T5" fmla="*/ 722 h 915"/>
                <a:gd name="T6" fmla="*/ 27 w 412"/>
                <a:gd name="T7" fmla="*/ 771 h 915"/>
                <a:gd name="T8" fmla="*/ 166 w 412"/>
                <a:gd name="T9" fmla="*/ 802 h 915"/>
                <a:gd name="T10" fmla="*/ 166 w 412"/>
                <a:gd name="T11" fmla="*/ 880 h 915"/>
                <a:gd name="T12" fmla="*/ 201 w 412"/>
                <a:gd name="T13" fmla="*/ 915 h 915"/>
                <a:gd name="T14" fmla="*/ 236 w 412"/>
                <a:gd name="T15" fmla="*/ 880 h 915"/>
                <a:gd name="T16" fmla="*/ 236 w 412"/>
                <a:gd name="T17" fmla="*/ 799 h 915"/>
                <a:gd name="T18" fmla="*/ 412 w 412"/>
                <a:gd name="T19" fmla="*/ 609 h 915"/>
                <a:gd name="T20" fmla="*/ 239 w 412"/>
                <a:gd name="T21" fmla="*/ 405 h 915"/>
                <a:gd name="T22" fmla="*/ 101 w 412"/>
                <a:gd name="T23" fmla="*/ 278 h 915"/>
                <a:gd name="T24" fmla="*/ 219 w 412"/>
                <a:gd name="T25" fmla="*/ 183 h 915"/>
                <a:gd name="T26" fmla="*/ 323 w 412"/>
                <a:gd name="T27" fmla="*/ 202 h 915"/>
                <a:gd name="T28" fmla="*/ 375 w 412"/>
                <a:gd name="T29" fmla="*/ 180 h 915"/>
                <a:gd name="T30" fmla="*/ 353 w 412"/>
                <a:gd name="T31" fmla="*/ 130 h 915"/>
                <a:gd name="T32" fmla="*/ 243 w 412"/>
                <a:gd name="T33" fmla="*/ 108 h 915"/>
                <a:gd name="T34" fmla="*/ 243 w 412"/>
                <a:gd name="T35" fmla="*/ 34 h 915"/>
                <a:gd name="T36" fmla="*/ 208 w 412"/>
                <a:gd name="T37" fmla="*/ 0 h 915"/>
                <a:gd name="T38" fmla="*/ 174 w 412"/>
                <a:gd name="T39" fmla="*/ 34 h 915"/>
                <a:gd name="T40" fmla="*/ 174 w 412"/>
                <a:gd name="T41" fmla="*/ 112 h 915"/>
                <a:gd name="T42" fmla="*/ 5 w 412"/>
                <a:gd name="T43" fmla="*/ 292 h 915"/>
                <a:gd name="T44" fmla="*/ 189 w 412"/>
                <a:gd name="T45" fmla="*/ 485 h 915"/>
                <a:gd name="T46" fmla="*/ 315 w 412"/>
                <a:gd name="T47" fmla="*/ 617 h 915"/>
                <a:gd name="T48" fmla="*/ 183 w 412"/>
                <a:gd name="T49" fmla="*/ 726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915">
                  <a:moveTo>
                    <a:pt x="183" y="726"/>
                  </a:moveTo>
                  <a:cubicBezTo>
                    <a:pt x="138" y="726"/>
                    <a:pt x="95" y="715"/>
                    <a:pt x="60" y="699"/>
                  </a:cubicBezTo>
                  <a:cubicBezTo>
                    <a:pt x="39" y="690"/>
                    <a:pt x="14" y="700"/>
                    <a:pt x="7" y="722"/>
                  </a:cubicBezTo>
                  <a:cubicBezTo>
                    <a:pt x="0" y="741"/>
                    <a:pt x="9" y="763"/>
                    <a:pt x="27" y="771"/>
                  </a:cubicBezTo>
                  <a:cubicBezTo>
                    <a:pt x="66" y="789"/>
                    <a:pt x="117" y="801"/>
                    <a:pt x="166" y="802"/>
                  </a:cubicBezTo>
                  <a:lnTo>
                    <a:pt x="166" y="880"/>
                  </a:lnTo>
                  <a:cubicBezTo>
                    <a:pt x="166" y="899"/>
                    <a:pt x="182" y="915"/>
                    <a:pt x="201" y="915"/>
                  </a:cubicBezTo>
                  <a:cubicBezTo>
                    <a:pt x="220" y="915"/>
                    <a:pt x="236" y="899"/>
                    <a:pt x="236" y="880"/>
                  </a:cubicBezTo>
                  <a:lnTo>
                    <a:pt x="236" y="799"/>
                  </a:lnTo>
                  <a:cubicBezTo>
                    <a:pt x="351" y="780"/>
                    <a:pt x="412" y="697"/>
                    <a:pt x="412" y="609"/>
                  </a:cubicBezTo>
                  <a:cubicBezTo>
                    <a:pt x="412" y="510"/>
                    <a:pt x="354" y="452"/>
                    <a:pt x="239" y="405"/>
                  </a:cubicBezTo>
                  <a:cubicBezTo>
                    <a:pt x="142" y="365"/>
                    <a:pt x="101" y="336"/>
                    <a:pt x="101" y="278"/>
                  </a:cubicBezTo>
                  <a:cubicBezTo>
                    <a:pt x="101" y="234"/>
                    <a:pt x="134" y="183"/>
                    <a:pt x="219" y="183"/>
                  </a:cubicBezTo>
                  <a:cubicBezTo>
                    <a:pt x="264" y="183"/>
                    <a:pt x="298" y="192"/>
                    <a:pt x="323" y="202"/>
                  </a:cubicBezTo>
                  <a:cubicBezTo>
                    <a:pt x="344" y="211"/>
                    <a:pt x="367" y="201"/>
                    <a:pt x="375" y="180"/>
                  </a:cubicBezTo>
                  <a:cubicBezTo>
                    <a:pt x="383" y="160"/>
                    <a:pt x="373" y="138"/>
                    <a:pt x="353" y="130"/>
                  </a:cubicBezTo>
                  <a:cubicBezTo>
                    <a:pt x="325" y="118"/>
                    <a:pt x="289" y="109"/>
                    <a:pt x="243" y="108"/>
                  </a:cubicBezTo>
                  <a:lnTo>
                    <a:pt x="243" y="34"/>
                  </a:lnTo>
                  <a:cubicBezTo>
                    <a:pt x="243" y="15"/>
                    <a:pt x="227" y="0"/>
                    <a:pt x="208" y="0"/>
                  </a:cubicBezTo>
                  <a:cubicBezTo>
                    <a:pt x="189" y="0"/>
                    <a:pt x="174" y="15"/>
                    <a:pt x="174" y="34"/>
                  </a:cubicBezTo>
                  <a:lnTo>
                    <a:pt x="174" y="112"/>
                  </a:lnTo>
                  <a:cubicBezTo>
                    <a:pt x="71" y="129"/>
                    <a:pt x="5" y="199"/>
                    <a:pt x="5" y="292"/>
                  </a:cubicBezTo>
                  <a:cubicBezTo>
                    <a:pt x="5" y="389"/>
                    <a:pt x="76" y="440"/>
                    <a:pt x="189" y="485"/>
                  </a:cubicBezTo>
                  <a:cubicBezTo>
                    <a:pt x="272" y="518"/>
                    <a:pt x="315" y="556"/>
                    <a:pt x="315" y="617"/>
                  </a:cubicBezTo>
                  <a:cubicBezTo>
                    <a:pt x="315" y="681"/>
                    <a:pt x="262" y="726"/>
                    <a:pt x="183" y="726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374549" y="3718582"/>
            <a:ext cx="585547" cy="502506"/>
            <a:chOff x="8307377" y="2907788"/>
            <a:chExt cx="1287374" cy="1104802"/>
          </a:xfrm>
        </p:grpSpPr>
        <p:sp>
          <p:nvSpPr>
            <p:cNvPr id="50" name="Freeform 37"/>
            <p:cNvSpPr>
              <a:spLocks noEditPoints="1"/>
            </p:cNvSpPr>
            <p:nvPr/>
          </p:nvSpPr>
          <p:spPr bwMode="auto">
            <a:xfrm>
              <a:off x="8307377" y="2907788"/>
              <a:ext cx="1219494" cy="1048624"/>
            </a:xfrm>
            <a:custGeom>
              <a:avLst/>
              <a:gdLst>
                <a:gd name="T0" fmla="*/ 74 w 1888"/>
                <a:gd name="T1" fmla="*/ 300 h 1624"/>
                <a:gd name="T2" fmla="*/ 74 w 1888"/>
                <a:gd name="T3" fmla="*/ 297 h 1624"/>
                <a:gd name="T4" fmla="*/ 74 w 1888"/>
                <a:gd name="T5" fmla="*/ 75 h 1624"/>
                <a:gd name="T6" fmla="*/ 515 w 1888"/>
                <a:gd name="T7" fmla="*/ 75 h 1624"/>
                <a:gd name="T8" fmla="*/ 650 w 1888"/>
                <a:gd name="T9" fmla="*/ 316 h 1624"/>
                <a:gd name="T10" fmla="*/ 683 w 1888"/>
                <a:gd name="T11" fmla="*/ 335 h 1624"/>
                <a:gd name="T12" fmla="*/ 688 w 1888"/>
                <a:gd name="T13" fmla="*/ 334 h 1624"/>
                <a:gd name="T14" fmla="*/ 691 w 1888"/>
                <a:gd name="T15" fmla="*/ 335 h 1624"/>
                <a:gd name="T16" fmla="*/ 1627 w 1888"/>
                <a:gd name="T17" fmla="*/ 335 h 1624"/>
                <a:gd name="T18" fmla="*/ 1629 w 1888"/>
                <a:gd name="T19" fmla="*/ 449 h 1624"/>
                <a:gd name="T20" fmla="*/ 247 w 1888"/>
                <a:gd name="T21" fmla="*/ 449 h 1624"/>
                <a:gd name="T22" fmla="*/ 210 w 1888"/>
                <a:gd name="T23" fmla="*/ 486 h 1624"/>
                <a:gd name="T24" fmla="*/ 210 w 1888"/>
                <a:gd name="T25" fmla="*/ 1550 h 1624"/>
                <a:gd name="T26" fmla="*/ 74 w 1888"/>
                <a:gd name="T27" fmla="*/ 1550 h 1624"/>
                <a:gd name="T28" fmla="*/ 74 w 1888"/>
                <a:gd name="T29" fmla="*/ 302 h 1624"/>
                <a:gd name="T30" fmla="*/ 74 w 1888"/>
                <a:gd name="T31" fmla="*/ 300 h 1624"/>
                <a:gd name="T32" fmla="*/ 1247 w 1888"/>
                <a:gd name="T33" fmla="*/ 1550 h 1624"/>
                <a:gd name="T34" fmla="*/ 284 w 1888"/>
                <a:gd name="T35" fmla="*/ 1550 h 1624"/>
                <a:gd name="T36" fmla="*/ 284 w 1888"/>
                <a:gd name="T37" fmla="*/ 523 h 1624"/>
                <a:gd name="T38" fmla="*/ 1814 w 1888"/>
                <a:gd name="T39" fmla="*/ 523 h 1624"/>
                <a:gd name="T40" fmla="*/ 1814 w 1888"/>
                <a:gd name="T41" fmla="*/ 954 h 1624"/>
                <a:gd name="T42" fmla="*/ 1851 w 1888"/>
                <a:gd name="T43" fmla="*/ 991 h 1624"/>
                <a:gd name="T44" fmla="*/ 1888 w 1888"/>
                <a:gd name="T45" fmla="*/ 954 h 1624"/>
                <a:gd name="T46" fmla="*/ 1888 w 1888"/>
                <a:gd name="T47" fmla="*/ 486 h 1624"/>
                <a:gd name="T48" fmla="*/ 1851 w 1888"/>
                <a:gd name="T49" fmla="*/ 449 h 1624"/>
                <a:gd name="T50" fmla="*/ 1703 w 1888"/>
                <a:gd name="T51" fmla="*/ 449 h 1624"/>
                <a:gd name="T52" fmla="*/ 1701 w 1888"/>
                <a:gd name="T53" fmla="*/ 297 h 1624"/>
                <a:gd name="T54" fmla="*/ 1664 w 1888"/>
                <a:gd name="T55" fmla="*/ 260 h 1624"/>
                <a:gd name="T56" fmla="*/ 704 w 1888"/>
                <a:gd name="T57" fmla="*/ 260 h 1624"/>
                <a:gd name="T58" fmla="*/ 569 w 1888"/>
                <a:gd name="T59" fmla="*/ 19 h 1624"/>
                <a:gd name="T60" fmla="*/ 536 w 1888"/>
                <a:gd name="T61" fmla="*/ 0 h 1624"/>
                <a:gd name="T62" fmla="*/ 37 w 1888"/>
                <a:gd name="T63" fmla="*/ 0 h 1624"/>
                <a:gd name="T64" fmla="*/ 0 w 1888"/>
                <a:gd name="T65" fmla="*/ 38 h 1624"/>
                <a:gd name="T66" fmla="*/ 0 w 1888"/>
                <a:gd name="T67" fmla="*/ 297 h 1624"/>
                <a:gd name="T68" fmla="*/ 0 w 1888"/>
                <a:gd name="T69" fmla="*/ 300 h 1624"/>
                <a:gd name="T70" fmla="*/ 0 w 1888"/>
                <a:gd name="T71" fmla="*/ 302 h 1624"/>
                <a:gd name="T72" fmla="*/ 0 w 1888"/>
                <a:gd name="T73" fmla="*/ 1587 h 1624"/>
                <a:gd name="T74" fmla="*/ 37 w 1888"/>
                <a:gd name="T75" fmla="*/ 1624 h 1624"/>
                <a:gd name="T76" fmla="*/ 239 w 1888"/>
                <a:gd name="T77" fmla="*/ 1624 h 1624"/>
                <a:gd name="T78" fmla="*/ 243 w 1888"/>
                <a:gd name="T79" fmla="*/ 1624 h 1624"/>
                <a:gd name="T80" fmla="*/ 247 w 1888"/>
                <a:gd name="T81" fmla="*/ 1624 h 1624"/>
                <a:gd name="T82" fmla="*/ 1247 w 1888"/>
                <a:gd name="T83" fmla="*/ 1624 h 1624"/>
                <a:gd name="T84" fmla="*/ 1284 w 1888"/>
                <a:gd name="T85" fmla="*/ 1587 h 1624"/>
                <a:gd name="T86" fmla="*/ 1247 w 1888"/>
                <a:gd name="T87" fmla="*/ 1550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8" h="1624">
                  <a:moveTo>
                    <a:pt x="74" y="300"/>
                  </a:moveTo>
                  <a:cubicBezTo>
                    <a:pt x="74" y="299"/>
                    <a:pt x="74" y="298"/>
                    <a:pt x="74" y="297"/>
                  </a:cubicBezTo>
                  <a:lnTo>
                    <a:pt x="74" y="75"/>
                  </a:lnTo>
                  <a:lnTo>
                    <a:pt x="515" y="75"/>
                  </a:lnTo>
                  <a:lnTo>
                    <a:pt x="650" y="316"/>
                  </a:lnTo>
                  <a:cubicBezTo>
                    <a:pt x="657" y="328"/>
                    <a:pt x="670" y="335"/>
                    <a:pt x="683" y="335"/>
                  </a:cubicBezTo>
                  <a:cubicBezTo>
                    <a:pt x="684" y="335"/>
                    <a:pt x="686" y="334"/>
                    <a:pt x="688" y="334"/>
                  </a:cubicBezTo>
                  <a:cubicBezTo>
                    <a:pt x="689" y="334"/>
                    <a:pt x="690" y="335"/>
                    <a:pt x="691" y="335"/>
                  </a:cubicBezTo>
                  <a:lnTo>
                    <a:pt x="1627" y="335"/>
                  </a:lnTo>
                  <a:lnTo>
                    <a:pt x="1629" y="449"/>
                  </a:lnTo>
                  <a:lnTo>
                    <a:pt x="247" y="449"/>
                  </a:lnTo>
                  <a:cubicBezTo>
                    <a:pt x="227" y="449"/>
                    <a:pt x="210" y="466"/>
                    <a:pt x="210" y="486"/>
                  </a:cubicBezTo>
                  <a:lnTo>
                    <a:pt x="210" y="1550"/>
                  </a:lnTo>
                  <a:lnTo>
                    <a:pt x="74" y="1550"/>
                  </a:lnTo>
                  <a:lnTo>
                    <a:pt x="74" y="302"/>
                  </a:lnTo>
                  <a:cubicBezTo>
                    <a:pt x="74" y="301"/>
                    <a:pt x="74" y="301"/>
                    <a:pt x="74" y="300"/>
                  </a:cubicBezTo>
                  <a:close/>
                  <a:moveTo>
                    <a:pt x="1247" y="1550"/>
                  </a:moveTo>
                  <a:lnTo>
                    <a:pt x="284" y="1550"/>
                  </a:lnTo>
                  <a:lnTo>
                    <a:pt x="284" y="523"/>
                  </a:lnTo>
                  <a:lnTo>
                    <a:pt x="1814" y="523"/>
                  </a:lnTo>
                  <a:lnTo>
                    <a:pt x="1814" y="954"/>
                  </a:lnTo>
                  <a:cubicBezTo>
                    <a:pt x="1814" y="975"/>
                    <a:pt x="1830" y="991"/>
                    <a:pt x="1851" y="991"/>
                  </a:cubicBezTo>
                  <a:cubicBezTo>
                    <a:pt x="1872" y="991"/>
                    <a:pt x="1888" y="975"/>
                    <a:pt x="1888" y="954"/>
                  </a:cubicBezTo>
                  <a:lnTo>
                    <a:pt x="1888" y="486"/>
                  </a:lnTo>
                  <a:cubicBezTo>
                    <a:pt x="1888" y="466"/>
                    <a:pt x="1872" y="449"/>
                    <a:pt x="1851" y="449"/>
                  </a:cubicBezTo>
                  <a:lnTo>
                    <a:pt x="1703" y="449"/>
                  </a:lnTo>
                  <a:lnTo>
                    <a:pt x="1701" y="297"/>
                  </a:lnTo>
                  <a:cubicBezTo>
                    <a:pt x="1701" y="277"/>
                    <a:pt x="1684" y="260"/>
                    <a:pt x="1664" y="260"/>
                  </a:cubicBezTo>
                  <a:lnTo>
                    <a:pt x="704" y="260"/>
                  </a:lnTo>
                  <a:lnTo>
                    <a:pt x="569" y="19"/>
                  </a:lnTo>
                  <a:cubicBezTo>
                    <a:pt x="562" y="8"/>
                    <a:pt x="550" y="0"/>
                    <a:pt x="536" y="0"/>
                  </a:cubicBezTo>
                  <a:lnTo>
                    <a:pt x="37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297"/>
                  </a:lnTo>
                  <a:cubicBezTo>
                    <a:pt x="0" y="298"/>
                    <a:pt x="0" y="299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lnTo>
                    <a:pt x="0" y="1587"/>
                  </a:lnTo>
                  <a:cubicBezTo>
                    <a:pt x="0" y="1608"/>
                    <a:pt x="17" y="1624"/>
                    <a:pt x="37" y="1624"/>
                  </a:cubicBezTo>
                  <a:lnTo>
                    <a:pt x="239" y="1624"/>
                  </a:lnTo>
                  <a:cubicBezTo>
                    <a:pt x="240" y="1624"/>
                    <a:pt x="242" y="1624"/>
                    <a:pt x="243" y="1624"/>
                  </a:cubicBezTo>
                  <a:cubicBezTo>
                    <a:pt x="244" y="1624"/>
                    <a:pt x="246" y="1624"/>
                    <a:pt x="247" y="1624"/>
                  </a:cubicBezTo>
                  <a:lnTo>
                    <a:pt x="1247" y="1624"/>
                  </a:lnTo>
                  <a:cubicBezTo>
                    <a:pt x="1267" y="1624"/>
                    <a:pt x="1284" y="1608"/>
                    <a:pt x="1284" y="1587"/>
                  </a:cubicBezTo>
                  <a:cubicBezTo>
                    <a:pt x="1284" y="1567"/>
                    <a:pt x="1267" y="1550"/>
                    <a:pt x="1247" y="1550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38"/>
            <p:cNvSpPr>
              <a:spLocks noEditPoints="1"/>
            </p:cNvSpPr>
            <p:nvPr/>
          </p:nvSpPr>
          <p:spPr bwMode="auto">
            <a:xfrm>
              <a:off x="9104378" y="3522217"/>
              <a:ext cx="490373" cy="490373"/>
            </a:xfrm>
            <a:custGeom>
              <a:avLst/>
              <a:gdLst>
                <a:gd name="T0" fmla="*/ 379 w 758"/>
                <a:gd name="T1" fmla="*/ 684 h 758"/>
                <a:gd name="T2" fmla="*/ 75 w 758"/>
                <a:gd name="T3" fmla="*/ 379 h 758"/>
                <a:gd name="T4" fmla="*/ 379 w 758"/>
                <a:gd name="T5" fmla="*/ 74 h 758"/>
                <a:gd name="T6" fmla="*/ 684 w 758"/>
                <a:gd name="T7" fmla="*/ 379 h 758"/>
                <a:gd name="T8" fmla="*/ 379 w 758"/>
                <a:gd name="T9" fmla="*/ 684 h 758"/>
                <a:gd name="T10" fmla="*/ 379 w 758"/>
                <a:gd name="T11" fmla="*/ 0 h 758"/>
                <a:gd name="T12" fmla="*/ 0 w 758"/>
                <a:gd name="T13" fmla="*/ 379 h 758"/>
                <a:gd name="T14" fmla="*/ 379 w 758"/>
                <a:gd name="T15" fmla="*/ 758 h 758"/>
                <a:gd name="T16" fmla="*/ 758 w 758"/>
                <a:gd name="T17" fmla="*/ 379 h 758"/>
                <a:gd name="T18" fmla="*/ 379 w 758"/>
                <a:gd name="T19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8" h="758">
                  <a:moveTo>
                    <a:pt x="379" y="684"/>
                  </a:moveTo>
                  <a:cubicBezTo>
                    <a:pt x="211" y="684"/>
                    <a:pt x="75" y="547"/>
                    <a:pt x="75" y="379"/>
                  </a:cubicBezTo>
                  <a:cubicBezTo>
                    <a:pt x="75" y="211"/>
                    <a:pt x="211" y="74"/>
                    <a:pt x="379" y="74"/>
                  </a:cubicBezTo>
                  <a:cubicBezTo>
                    <a:pt x="547" y="74"/>
                    <a:pt x="684" y="211"/>
                    <a:pt x="684" y="379"/>
                  </a:cubicBezTo>
                  <a:cubicBezTo>
                    <a:pt x="684" y="547"/>
                    <a:pt x="547" y="684"/>
                    <a:pt x="379" y="684"/>
                  </a:cubicBezTo>
                  <a:close/>
                  <a:moveTo>
                    <a:pt x="379" y="0"/>
                  </a:moveTo>
                  <a:cubicBezTo>
                    <a:pt x="170" y="0"/>
                    <a:pt x="0" y="170"/>
                    <a:pt x="0" y="379"/>
                  </a:cubicBezTo>
                  <a:cubicBezTo>
                    <a:pt x="0" y="588"/>
                    <a:pt x="170" y="758"/>
                    <a:pt x="379" y="758"/>
                  </a:cubicBezTo>
                  <a:cubicBezTo>
                    <a:pt x="588" y="758"/>
                    <a:pt x="758" y="588"/>
                    <a:pt x="758" y="379"/>
                  </a:cubicBezTo>
                  <a:cubicBezTo>
                    <a:pt x="758" y="170"/>
                    <a:pt x="588" y="0"/>
                    <a:pt x="379" y="0"/>
                  </a:cubicBez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39"/>
            <p:cNvSpPr>
              <a:spLocks/>
            </p:cNvSpPr>
            <p:nvPr/>
          </p:nvSpPr>
          <p:spPr bwMode="auto">
            <a:xfrm>
              <a:off x="9231945" y="3602970"/>
              <a:ext cx="235239" cy="319503"/>
            </a:xfrm>
            <a:custGeom>
              <a:avLst/>
              <a:gdLst>
                <a:gd name="T0" fmla="*/ 209 w 365"/>
                <a:gd name="T1" fmla="*/ 15 h 494"/>
                <a:gd name="T2" fmla="*/ 156 w 365"/>
                <a:gd name="T3" fmla="*/ 15 h 494"/>
                <a:gd name="T4" fmla="*/ 14 w 365"/>
                <a:gd name="T5" fmla="*/ 156 h 494"/>
                <a:gd name="T6" fmla="*/ 14 w 365"/>
                <a:gd name="T7" fmla="*/ 209 h 494"/>
                <a:gd name="T8" fmla="*/ 41 w 365"/>
                <a:gd name="T9" fmla="*/ 220 h 494"/>
                <a:gd name="T10" fmla="*/ 67 w 365"/>
                <a:gd name="T11" fmla="*/ 209 h 494"/>
                <a:gd name="T12" fmla="*/ 145 w 365"/>
                <a:gd name="T13" fmla="*/ 130 h 494"/>
                <a:gd name="T14" fmla="*/ 145 w 365"/>
                <a:gd name="T15" fmla="*/ 457 h 494"/>
                <a:gd name="T16" fmla="*/ 182 w 365"/>
                <a:gd name="T17" fmla="*/ 494 h 494"/>
                <a:gd name="T18" fmla="*/ 219 w 365"/>
                <a:gd name="T19" fmla="*/ 457 h 494"/>
                <a:gd name="T20" fmla="*/ 219 w 365"/>
                <a:gd name="T21" fmla="*/ 130 h 494"/>
                <a:gd name="T22" fmla="*/ 298 w 365"/>
                <a:gd name="T23" fmla="*/ 209 h 494"/>
                <a:gd name="T24" fmla="*/ 324 w 365"/>
                <a:gd name="T25" fmla="*/ 220 h 494"/>
                <a:gd name="T26" fmla="*/ 350 w 365"/>
                <a:gd name="T27" fmla="*/ 209 h 494"/>
                <a:gd name="T28" fmla="*/ 350 w 365"/>
                <a:gd name="T29" fmla="*/ 156 h 494"/>
                <a:gd name="T30" fmla="*/ 209 w 365"/>
                <a:gd name="T31" fmla="*/ 15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5" h="494">
                  <a:moveTo>
                    <a:pt x="209" y="15"/>
                  </a:moveTo>
                  <a:cubicBezTo>
                    <a:pt x="194" y="0"/>
                    <a:pt x="170" y="0"/>
                    <a:pt x="156" y="15"/>
                  </a:cubicBezTo>
                  <a:lnTo>
                    <a:pt x="14" y="156"/>
                  </a:lnTo>
                  <a:cubicBezTo>
                    <a:pt x="0" y="171"/>
                    <a:pt x="0" y="194"/>
                    <a:pt x="14" y="209"/>
                  </a:cubicBezTo>
                  <a:cubicBezTo>
                    <a:pt x="22" y="216"/>
                    <a:pt x="31" y="220"/>
                    <a:pt x="41" y="220"/>
                  </a:cubicBezTo>
                  <a:cubicBezTo>
                    <a:pt x="50" y="220"/>
                    <a:pt x="60" y="216"/>
                    <a:pt x="67" y="209"/>
                  </a:cubicBezTo>
                  <a:lnTo>
                    <a:pt x="145" y="130"/>
                  </a:lnTo>
                  <a:lnTo>
                    <a:pt x="145" y="457"/>
                  </a:lnTo>
                  <a:cubicBezTo>
                    <a:pt x="145" y="477"/>
                    <a:pt x="162" y="494"/>
                    <a:pt x="182" y="494"/>
                  </a:cubicBezTo>
                  <a:cubicBezTo>
                    <a:pt x="203" y="494"/>
                    <a:pt x="219" y="477"/>
                    <a:pt x="219" y="457"/>
                  </a:cubicBezTo>
                  <a:lnTo>
                    <a:pt x="219" y="130"/>
                  </a:lnTo>
                  <a:lnTo>
                    <a:pt x="298" y="209"/>
                  </a:lnTo>
                  <a:cubicBezTo>
                    <a:pt x="305" y="216"/>
                    <a:pt x="314" y="220"/>
                    <a:pt x="324" y="220"/>
                  </a:cubicBezTo>
                  <a:cubicBezTo>
                    <a:pt x="333" y="220"/>
                    <a:pt x="343" y="216"/>
                    <a:pt x="350" y="209"/>
                  </a:cubicBezTo>
                  <a:cubicBezTo>
                    <a:pt x="365" y="194"/>
                    <a:pt x="365" y="171"/>
                    <a:pt x="350" y="156"/>
                  </a:cubicBezTo>
                  <a:lnTo>
                    <a:pt x="209" y="15"/>
                  </a:ln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336456" y="3764489"/>
            <a:ext cx="611915" cy="343410"/>
            <a:chOff x="4316520" y="1469441"/>
            <a:chExt cx="1242900" cy="697523"/>
          </a:xfrm>
        </p:grpSpPr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4316520" y="1621586"/>
              <a:ext cx="853178" cy="545378"/>
            </a:xfrm>
            <a:custGeom>
              <a:avLst/>
              <a:gdLst>
                <a:gd name="T0" fmla="*/ 1291 w 1321"/>
                <a:gd name="T1" fmla="*/ 784 h 843"/>
                <a:gd name="T2" fmla="*/ 379 w 1321"/>
                <a:gd name="T3" fmla="*/ 784 h 843"/>
                <a:gd name="T4" fmla="*/ 59 w 1321"/>
                <a:gd name="T5" fmla="*/ 463 h 843"/>
                <a:gd name="T6" fmla="*/ 379 w 1321"/>
                <a:gd name="T7" fmla="*/ 143 h 843"/>
                <a:gd name="T8" fmla="*/ 489 w 1321"/>
                <a:gd name="T9" fmla="*/ 143 h 843"/>
                <a:gd name="T10" fmla="*/ 515 w 1321"/>
                <a:gd name="T11" fmla="*/ 128 h 843"/>
                <a:gd name="T12" fmla="*/ 521 w 1321"/>
                <a:gd name="T13" fmla="*/ 120 h 843"/>
                <a:gd name="T14" fmla="*/ 556 w 1321"/>
                <a:gd name="T15" fmla="*/ 50 h 843"/>
                <a:gd name="T16" fmla="*/ 547 w 1321"/>
                <a:gd name="T17" fmla="*/ 9 h 843"/>
                <a:gd name="T18" fmla="*/ 506 w 1321"/>
                <a:gd name="T19" fmla="*/ 18 h 843"/>
                <a:gd name="T20" fmla="*/ 471 w 1321"/>
                <a:gd name="T21" fmla="*/ 84 h 843"/>
                <a:gd name="T22" fmla="*/ 379 w 1321"/>
                <a:gd name="T23" fmla="*/ 84 h 843"/>
                <a:gd name="T24" fmla="*/ 0 w 1321"/>
                <a:gd name="T25" fmla="*/ 463 h 843"/>
                <a:gd name="T26" fmla="*/ 379 w 1321"/>
                <a:gd name="T27" fmla="*/ 843 h 843"/>
                <a:gd name="T28" fmla="*/ 1291 w 1321"/>
                <a:gd name="T29" fmla="*/ 843 h 843"/>
                <a:gd name="T30" fmla="*/ 1321 w 1321"/>
                <a:gd name="T31" fmla="*/ 813 h 843"/>
                <a:gd name="T32" fmla="*/ 1291 w 1321"/>
                <a:gd name="T33" fmla="*/ 78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1" h="843">
                  <a:moveTo>
                    <a:pt x="1291" y="784"/>
                  </a:moveTo>
                  <a:lnTo>
                    <a:pt x="379" y="784"/>
                  </a:lnTo>
                  <a:cubicBezTo>
                    <a:pt x="203" y="784"/>
                    <a:pt x="59" y="640"/>
                    <a:pt x="59" y="463"/>
                  </a:cubicBezTo>
                  <a:cubicBezTo>
                    <a:pt x="59" y="287"/>
                    <a:pt x="203" y="143"/>
                    <a:pt x="379" y="143"/>
                  </a:cubicBezTo>
                  <a:lnTo>
                    <a:pt x="489" y="143"/>
                  </a:lnTo>
                  <a:cubicBezTo>
                    <a:pt x="500" y="143"/>
                    <a:pt x="510" y="137"/>
                    <a:pt x="515" y="128"/>
                  </a:cubicBezTo>
                  <a:cubicBezTo>
                    <a:pt x="517" y="126"/>
                    <a:pt x="519" y="123"/>
                    <a:pt x="521" y="120"/>
                  </a:cubicBezTo>
                  <a:cubicBezTo>
                    <a:pt x="531" y="95"/>
                    <a:pt x="542" y="72"/>
                    <a:pt x="556" y="50"/>
                  </a:cubicBezTo>
                  <a:cubicBezTo>
                    <a:pt x="565" y="36"/>
                    <a:pt x="561" y="17"/>
                    <a:pt x="547" y="9"/>
                  </a:cubicBezTo>
                  <a:cubicBezTo>
                    <a:pt x="533" y="0"/>
                    <a:pt x="514" y="4"/>
                    <a:pt x="506" y="18"/>
                  </a:cubicBezTo>
                  <a:cubicBezTo>
                    <a:pt x="493" y="39"/>
                    <a:pt x="481" y="61"/>
                    <a:pt x="471" y="84"/>
                  </a:cubicBezTo>
                  <a:lnTo>
                    <a:pt x="379" y="84"/>
                  </a:lnTo>
                  <a:cubicBezTo>
                    <a:pt x="170" y="84"/>
                    <a:pt x="0" y="254"/>
                    <a:pt x="0" y="463"/>
                  </a:cubicBezTo>
                  <a:cubicBezTo>
                    <a:pt x="0" y="673"/>
                    <a:pt x="170" y="843"/>
                    <a:pt x="379" y="843"/>
                  </a:cubicBezTo>
                  <a:lnTo>
                    <a:pt x="1291" y="843"/>
                  </a:lnTo>
                  <a:cubicBezTo>
                    <a:pt x="1308" y="843"/>
                    <a:pt x="1321" y="830"/>
                    <a:pt x="1321" y="813"/>
                  </a:cubicBezTo>
                  <a:cubicBezTo>
                    <a:pt x="1321" y="797"/>
                    <a:pt x="1308" y="784"/>
                    <a:pt x="1291" y="784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5186082" y="2128342"/>
              <a:ext cx="45644" cy="38622"/>
            </a:xfrm>
            <a:custGeom>
              <a:avLst/>
              <a:gdLst>
                <a:gd name="T0" fmla="*/ 40 w 70"/>
                <a:gd name="T1" fmla="*/ 0 h 59"/>
                <a:gd name="T2" fmla="*/ 30 w 70"/>
                <a:gd name="T3" fmla="*/ 0 h 59"/>
                <a:gd name="T4" fmla="*/ 0 w 70"/>
                <a:gd name="T5" fmla="*/ 29 h 59"/>
                <a:gd name="T6" fmla="*/ 30 w 70"/>
                <a:gd name="T7" fmla="*/ 59 h 59"/>
                <a:gd name="T8" fmla="*/ 40 w 70"/>
                <a:gd name="T9" fmla="*/ 59 h 59"/>
                <a:gd name="T10" fmla="*/ 70 w 70"/>
                <a:gd name="T11" fmla="*/ 29 h 59"/>
                <a:gd name="T12" fmla="*/ 40 w 7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9">
                  <a:moveTo>
                    <a:pt x="40" y="0"/>
                  </a:moveTo>
                  <a:lnTo>
                    <a:pt x="30" y="0"/>
                  </a:lnTo>
                  <a:cubicBezTo>
                    <a:pt x="14" y="0"/>
                    <a:pt x="0" y="13"/>
                    <a:pt x="0" y="29"/>
                  </a:cubicBezTo>
                  <a:cubicBezTo>
                    <a:pt x="0" y="46"/>
                    <a:pt x="14" y="59"/>
                    <a:pt x="30" y="59"/>
                  </a:cubicBezTo>
                  <a:lnTo>
                    <a:pt x="40" y="59"/>
                  </a:lnTo>
                  <a:cubicBezTo>
                    <a:pt x="56" y="59"/>
                    <a:pt x="70" y="46"/>
                    <a:pt x="70" y="29"/>
                  </a:cubicBezTo>
                  <a:cubicBezTo>
                    <a:pt x="70" y="13"/>
                    <a:pt x="56" y="0"/>
                    <a:pt x="40" y="0"/>
                  </a:cubicBez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4669962" y="1469441"/>
              <a:ext cx="889458" cy="697522"/>
            </a:xfrm>
            <a:custGeom>
              <a:avLst/>
              <a:gdLst>
                <a:gd name="T0" fmla="*/ 999 w 1378"/>
                <a:gd name="T1" fmla="*/ 321 h 1080"/>
                <a:gd name="T2" fmla="*/ 899 w 1378"/>
                <a:gd name="T3" fmla="*/ 321 h 1080"/>
                <a:gd name="T4" fmla="*/ 415 w 1378"/>
                <a:gd name="T5" fmla="*/ 0 h 1080"/>
                <a:gd name="T6" fmla="*/ 11 w 1378"/>
                <a:gd name="T7" fmla="*/ 184 h 1080"/>
                <a:gd name="T8" fmla="*/ 14 w 1378"/>
                <a:gd name="T9" fmla="*/ 226 h 1080"/>
                <a:gd name="T10" fmla="*/ 56 w 1378"/>
                <a:gd name="T11" fmla="*/ 223 h 1080"/>
                <a:gd name="T12" fmla="*/ 415 w 1378"/>
                <a:gd name="T13" fmla="*/ 60 h 1080"/>
                <a:gd name="T14" fmla="*/ 853 w 1378"/>
                <a:gd name="T15" fmla="*/ 363 h 1080"/>
                <a:gd name="T16" fmla="*/ 880 w 1378"/>
                <a:gd name="T17" fmla="*/ 380 h 1080"/>
                <a:gd name="T18" fmla="*/ 882 w 1378"/>
                <a:gd name="T19" fmla="*/ 380 h 1080"/>
                <a:gd name="T20" fmla="*/ 883 w 1378"/>
                <a:gd name="T21" fmla="*/ 380 h 1080"/>
                <a:gd name="T22" fmla="*/ 999 w 1378"/>
                <a:gd name="T23" fmla="*/ 380 h 1080"/>
                <a:gd name="T24" fmla="*/ 1319 w 1378"/>
                <a:gd name="T25" fmla="*/ 700 h 1080"/>
                <a:gd name="T26" fmla="*/ 999 w 1378"/>
                <a:gd name="T27" fmla="*/ 1021 h 1080"/>
                <a:gd name="T28" fmla="*/ 927 w 1378"/>
                <a:gd name="T29" fmla="*/ 1021 h 1080"/>
                <a:gd name="T30" fmla="*/ 898 w 1378"/>
                <a:gd name="T31" fmla="*/ 1050 h 1080"/>
                <a:gd name="T32" fmla="*/ 927 w 1378"/>
                <a:gd name="T33" fmla="*/ 1080 h 1080"/>
                <a:gd name="T34" fmla="*/ 999 w 1378"/>
                <a:gd name="T35" fmla="*/ 1080 h 1080"/>
                <a:gd name="T36" fmla="*/ 1378 w 1378"/>
                <a:gd name="T37" fmla="*/ 700 h 1080"/>
                <a:gd name="T38" fmla="*/ 999 w 1378"/>
                <a:gd name="T39" fmla="*/ 321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78" h="1080">
                  <a:moveTo>
                    <a:pt x="999" y="321"/>
                  </a:moveTo>
                  <a:lnTo>
                    <a:pt x="899" y="321"/>
                  </a:lnTo>
                  <a:cubicBezTo>
                    <a:pt x="805" y="128"/>
                    <a:pt x="613" y="0"/>
                    <a:pt x="415" y="0"/>
                  </a:cubicBezTo>
                  <a:cubicBezTo>
                    <a:pt x="260" y="0"/>
                    <a:pt x="113" y="67"/>
                    <a:pt x="11" y="184"/>
                  </a:cubicBezTo>
                  <a:cubicBezTo>
                    <a:pt x="0" y="197"/>
                    <a:pt x="2" y="215"/>
                    <a:pt x="14" y="226"/>
                  </a:cubicBezTo>
                  <a:cubicBezTo>
                    <a:pt x="26" y="237"/>
                    <a:pt x="45" y="236"/>
                    <a:pt x="56" y="223"/>
                  </a:cubicBezTo>
                  <a:cubicBezTo>
                    <a:pt x="147" y="119"/>
                    <a:pt x="278" y="60"/>
                    <a:pt x="415" y="60"/>
                  </a:cubicBezTo>
                  <a:cubicBezTo>
                    <a:pt x="596" y="60"/>
                    <a:pt x="772" y="181"/>
                    <a:pt x="853" y="363"/>
                  </a:cubicBezTo>
                  <a:cubicBezTo>
                    <a:pt x="858" y="374"/>
                    <a:pt x="868" y="380"/>
                    <a:pt x="880" y="380"/>
                  </a:cubicBezTo>
                  <a:cubicBezTo>
                    <a:pt x="880" y="380"/>
                    <a:pt x="881" y="380"/>
                    <a:pt x="882" y="380"/>
                  </a:cubicBezTo>
                  <a:cubicBezTo>
                    <a:pt x="882" y="380"/>
                    <a:pt x="883" y="380"/>
                    <a:pt x="883" y="380"/>
                  </a:cubicBezTo>
                  <a:lnTo>
                    <a:pt x="999" y="380"/>
                  </a:lnTo>
                  <a:cubicBezTo>
                    <a:pt x="1175" y="380"/>
                    <a:pt x="1319" y="524"/>
                    <a:pt x="1319" y="700"/>
                  </a:cubicBezTo>
                  <a:cubicBezTo>
                    <a:pt x="1319" y="877"/>
                    <a:pt x="1175" y="1021"/>
                    <a:pt x="999" y="1021"/>
                  </a:cubicBezTo>
                  <a:lnTo>
                    <a:pt x="927" y="1021"/>
                  </a:lnTo>
                  <a:cubicBezTo>
                    <a:pt x="911" y="1021"/>
                    <a:pt x="898" y="1034"/>
                    <a:pt x="898" y="1050"/>
                  </a:cubicBezTo>
                  <a:cubicBezTo>
                    <a:pt x="898" y="1067"/>
                    <a:pt x="911" y="1080"/>
                    <a:pt x="927" y="1080"/>
                  </a:cubicBezTo>
                  <a:lnTo>
                    <a:pt x="999" y="1080"/>
                  </a:lnTo>
                  <a:cubicBezTo>
                    <a:pt x="1208" y="1080"/>
                    <a:pt x="1378" y="910"/>
                    <a:pt x="1378" y="700"/>
                  </a:cubicBezTo>
                  <a:cubicBezTo>
                    <a:pt x="1378" y="491"/>
                    <a:pt x="1208" y="321"/>
                    <a:pt x="999" y="321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5008191" y="1597008"/>
              <a:ext cx="449410" cy="310140"/>
            </a:xfrm>
            <a:custGeom>
              <a:avLst/>
              <a:gdLst>
                <a:gd name="T0" fmla="*/ 282 w 696"/>
                <a:gd name="T1" fmla="*/ 302 h 480"/>
                <a:gd name="T2" fmla="*/ 285 w 696"/>
                <a:gd name="T3" fmla="*/ 302 h 480"/>
                <a:gd name="T4" fmla="*/ 388 w 696"/>
                <a:gd name="T5" fmla="*/ 302 h 480"/>
                <a:gd name="T6" fmla="*/ 650 w 696"/>
                <a:gd name="T7" fmla="*/ 467 h 480"/>
                <a:gd name="T8" fmla="*/ 670 w 696"/>
                <a:gd name="T9" fmla="*/ 480 h 480"/>
                <a:gd name="T10" fmla="*/ 680 w 696"/>
                <a:gd name="T11" fmla="*/ 478 h 480"/>
                <a:gd name="T12" fmla="*/ 690 w 696"/>
                <a:gd name="T13" fmla="*/ 448 h 480"/>
                <a:gd name="T14" fmla="*/ 388 w 696"/>
                <a:gd name="T15" fmla="*/ 258 h 480"/>
                <a:gd name="T16" fmla="*/ 293 w 696"/>
                <a:gd name="T17" fmla="*/ 258 h 480"/>
                <a:gd name="T18" fmla="*/ 34 w 696"/>
                <a:gd name="T19" fmla="*/ 5 h 480"/>
                <a:gd name="T20" fmla="*/ 5 w 696"/>
                <a:gd name="T21" fmla="*/ 17 h 480"/>
                <a:gd name="T22" fmla="*/ 17 w 696"/>
                <a:gd name="T23" fmla="*/ 46 h 480"/>
                <a:gd name="T24" fmla="*/ 258 w 696"/>
                <a:gd name="T25" fmla="*/ 289 h 480"/>
                <a:gd name="T26" fmla="*/ 279 w 696"/>
                <a:gd name="T27" fmla="*/ 302 h 480"/>
                <a:gd name="T28" fmla="*/ 282 w 696"/>
                <a:gd name="T29" fmla="*/ 302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6" h="480">
                  <a:moveTo>
                    <a:pt x="282" y="302"/>
                  </a:moveTo>
                  <a:cubicBezTo>
                    <a:pt x="283" y="302"/>
                    <a:pt x="284" y="302"/>
                    <a:pt x="285" y="302"/>
                  </a:cubicBezTo>
                  <a:lnTo>
                    <a:pt x="388" y="302"/>
                  </a:lnTo>
                  <a:cubicBezTo>
                    <a:pt x="499" y="302"/>
                    <a:pt x="602" y="367"/>
                    <a:pt x="650" y="467"/>
                  </a:cubicBezTo>
                  <a:cubicBezTo>
                    <a:pt x="654" y="475"/>
                    <a:pt x="662" y="480"/>
                    <a:pt x="670" y="480"/>
                  </a:cubicBezTo>
                  <a:cubicBezTo>
                    <a:pt x="674" y="480"/>
                    <a:pt x="677" y="479"/>
                    <a:pt x="680" y="478"/>
                  </a:cubicBezTo>
                  <a:cubicBezTo>
                    <a:pt x="691" y="472"/>
                    <a:pt x="696" y="459"/>
                    <a:pt x="690" y="448"/>
                  </a:cubicBezTo>
                  <a:cubicBezTo>
                    <a:pt x="634" y="332"/>
                    <a:pt x="516" y="258"/>
                    <a:pt x="388" y="258"/>
                  </a:cubicBezTo>
                  <a:lnTo>
                    <a:pt x="293" y="258"/>
                  </a:lnTo>
                  <a:cubicBezTo>
                    <a:pt x="238" y="144"/>
                    <a:pt x="145" y="52"/>
                    <a:pt x="34" y="5"/>
                  </a:cubicBezTo>
                  <a:cubicBezTo>
                    <a:pt x="23" y="0"/>
                    <a:pt x="10" y="6"/>
                    <a:pt x="5" y="17"/>
                  </a:cubicBezTo>
                  <a:cubicBezTo>
                    <a:pt x="0" y="28"/>
                    <a:pt x="5" y="41"/>
                    <a:pt x="17" y="46"/>
                  </a:cubicBezTo>
                  <a:cubicBezTo>
                    <a:pt x="121" y="91"/>
                    <a:pt x="210" y="179"/>
                    <a:pt x="258" y="289"/>
                  </a:cubicBezTo>
                  <a:cubicBezTo>
                    <a:pt x="262" y="297"/>
                    <a:pt x="270" y="302"/>
                    <a:pt x="279" y="302"/>
                  </a:cubicBezTo>
                  <a:cubicBezTo>
                    <a:pt x="280" y="302"/>
                    <a:pt x="281" y="302"/>
                    <a:pt x="282" y="302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5437705" y="1909489"/>
              <a:ext cx="37451" cy="77242"/>
            </a:xfrm>
            <a:custGeom>
              <a:avLst/>
              <a:gdLst>
                <a:gd name="T0" fmla="*/ 3 w 59"/>
                <a:gd name="T1" fmla="*/ 31 h 121"/>
                <a:gd name="T2" fmla="*/ 14 w 59"/>
                <a:gd name="T3" fmla="*/ 99 h 121"/>
                <a:gd name="T4" fmla="*/ 36 w 59"/>
                <a:gd name="T5" fmla="*/ 121 h 121"/>
                <a:gd name="T6" fmla="*/ 37 w 59"/>
                <a:gd name="T7" fmla="*/ 121 h 121"/>
                <a:gd name="T8" fmla="*/ 58 w 59"/>
                <a:gd name="T9" fmla="*/ 98 h 121"/>
                <a:gd name="T10" fmla="*/ 46 w 59"/>
                <a:gd name="T11" fmla="*/ 18 h 121"/>
                <a:gd name="T12" fmla="*/ 18 w 59"/>
                <a:gd name="T13" fmla="*/ 3 h 121"/>
                <a:gd name="T14" fmla="*/ 3 w 59"/>
                <a:gd name="T15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1">
                  <a:moveTo>
                    <a:pt x="3" y="31"/>
                  </a:moveTo>
                  <a:cubicBezTo>
                    <a:pt x="9" y="53"/>
                    <a:pt x="13" y="76"/>
                    <a:pt x="14" y="99"/>
                  </a:cubicBezTo>
                  <a:cubicBezTo>
                    <a:pt x="14" y="111"/>
                    <a:pt x="24" y="121"/>
                    <a:pt x="36" y="121"/>
                  </a:cubicBezTo>
                  <a:lnTo>
                    <a:pt x="37" y="121"/>
                  </a:lnTo>
                  <a:cubicBezTo>
                    <a:pt x="49" y="120"/>
                    <a:pt x="59" y="110"/>
                    <a:pt x="58" y="98"/>
                  </a:cubicBezTo>
                  <a:cubicBezTo>
                    <a:pt x="57" y="71"/>
                    <a:pt x="53" y="44"/>
                    <a:pt x="46" y="18"/>
                  </a:cubicBezTo>
                  <a:cubicBezTo>
                    <a:pt x="42" y="7"/>
                    <a:pt x="30" y="0"/>
                    <a:pt x="18" y="3"/>
                  </a:cubicBezTo>
                  <a:cubicBezTo>
                    <a:pt x="6" y="7"/>
                    <a:pt x="0" y="19"/>
                    <a:pt x="3" y="31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399027" y="4666652"/>
            <a:ext cx="360040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플랫폼을 통하여 축적된 정보를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토대로한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컨설팅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리서치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리포트 등을 시장으로 확장하여 경쟁력 확보와 브랜드 이미지를 높이는 마케팅으로 활용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8399027" y="4294840"/>
            <a:ext cx="2610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rPr>
              <a:t>정보 네트워크 경쟁력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107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Attract Investment Plan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유치 계획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9376" y="1844824"/>
            <a:ext cx="3330830" cy="1110476"/>
            <a:chOff x="1026337" y="2924944"/>
            <a:chExt cx="3330830" cy="1110476"/>
          </a:xfrm>
        </p:grpSpPr>
        <p:sp>
          <p:nvSpPr>
            <p:cNvPr id="6" name="TextBox 5"/>
            <p:cNvSpPr txBox="1"/>
            <p:nvPr/>
          </p:nvSpPr>
          <p:spPr>
            <a:xfrm>
              <a:off x="1026337" y="3296756"/>
              <a:ext cx="333083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기업부설연구소 설립 완료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기업 벤처 인증 완료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아이템 및 기술의 관한 상업화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026337" y="2924944"/>
              <a:ext cx="33308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엔젤 </a:t>
              </a: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펀딩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억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유치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287517" y="4738277"/>
            <a:ext cx="3114630" cy="1470516"/>
            <a:chOff x="1207754" y="2564904"/>
            <a:chExt cx="3114630" cy="1470516"/>
          </a:xfrm>
        </p:grpSpPr>
        <p:sp>
          <p:nvSpPr>
            <p:cNvPr id="9" name="TextBox 8"/>
            <p:cNvSpPr txBox="1"/>
            <p:nvPr/>
          </p:nvSpPr>
          <p:spPr>
            <a:xfrm>
              <a:off x="1220617" y="3296756"/>
              <a:ext cx="2260116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기존 부동산 시장 선점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온 국민 필수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앱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각인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새로운 시장의 안정화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207754" y="2564904"/>
              <a:ext cx="311463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자산 </a:t>
              </a: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운용사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400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억 투자유치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  <a:p>
              <a:pPr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또는 기술 특례 상장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9376" y="5085184"/>
            <a:ext cx="3648921" cy="1110476"/>
            <a:chOff x="1152732" y="2924944"/>
            <a:chExt cx="3648921" cy="1110476"/>
          </a:xfrm>
        </p:grpSpPr>
        <p:sp>
          <p:nvSpPr>
            <p:cNvPr id="12" name="TextBox 11"/>
            <p:cNvSpPr txBox="1"/>
            <p:nvPr/>
          </p:nvSpPr>
          <p:spPr>
            <a:xfrm>
              <a:off x="1152732" y="3296756"/>
              <a:ext cx="360040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공유오피스 전국 확대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점진적 마케팅 시장 확장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신규 시장 안정화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746417" y="2924944"/>
              <a:ext cx="30552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벤처 </a:t>
              </a:r>
              <a:r>
                <a:rPr lang="ko-KR" alt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캐피탈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50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억 투자 유치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2423508" y="3849936"/>
            <a:ext cx="452995" cy="458994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rgbClr val="A8BAEC"/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722267" y="3356992"/>
            <a:ext cx="646200" cy="654757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 rot="516516">
            <a:off x="2841521" y="3998953"/>
            <a:ext cx="547919" cy="555176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chemeClr val="accent4"/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18400" y="2548340"/>
            <a:ext cx="3204358" cy="3246798"/>
            <a:chOff x="4518400" y="2548340"/>
            <a:chExt cx="3204358" cy="3246798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4518400" y="2548340"/>
              <a:ext cx="3204358" cy="3246798"/>
            </a:xfrm>
            <a:custGeom>
              <a:avLst/>
              <a:gdLst>
                <a:gd name="T0" fmla="*/ 830 w 906"/>
                <a:gd name="T1" fmla="*/ 452 h 918"/>
                <a:gd name="T2" fmla="*/ 906 w 906"/>
                <a:gd name="T3" fmla="*/ 380 h 918"/>
                <a:gd name="T4" fmla="*/ 896 w 906"/>
                <a:gd name="T5" fmla="*/ 340 h 918"/>
                <a:gd name="T6" fmla="*/ 828 w 906"/>
                <a:gd name="T7" fmla="*/ 330 h 918"/>
                <a:gd name="T8" fmla="*/ 780 w 906"/>
                <a:gd name="T9" fmla="*/ 272 h 918"/>
                <a:gd name="T10" fmla="*/ 826 w 906"/>
                <a:gd name="T11" fmla="*/ 192 h 918"/>
                <a:gd name="T12" fmla="*/ 790 w 906"/>
                <a:gd name="T13" fmla="*/ 156 h 918"/>
                <a:gd name="T14" fmla="*/ 694 w 906"/>
                <a:gd name="T15" fmla="*/ 168 h 918"/>
                <a:gd name="T16" fmla="*/ 662 w 906"/>
                <a:gd name="T17" fmla="*/ 122 h 918"/>
                <a:gd name="T18" fmla="*/ 668 w 906"/>
                <a:gd name="T19" fmla="*/ 52 h 918"/>
                <a:gd name="T20" fmla="*/ 602 w 906"/>
                <a:gd name="T21" fmla="*/ 66 h 918"/>
                <a:gd name="T22" fmla="*/ 548 w 906"/>
                <a:gd name="T23" fmla="*/ 94 h 918"/>
                <a:gd name="T24" fmla="*/ 494 w 906"/>
                <a:gd name="T25" fmla="*/ 64 h 918"/>
                <a:gd name="T26" fmla="*/ 452 w 906"/>
                <a:gd name="T27" fmla="*/ 0 h 918"/>
                <a:gd name="T28" fmla="*/ 408 w 906"/>
                <a:gd name="T29" fmla="*/ 84 h 918"/>
                <a:gd name="T30" fmla="*/ 358 w 906"/>
                <a:gd name="T31" fmla="*/ 94 h 918"/>
                <a:gd name="T32" fmla="*/ 290 w 906"/>
                <a:gd name="T33" fmla="*/ 50 h 918"/>
                <a:gd name="T34" fmla="*/ 238 w 906"/>
                <a:gd name="T35" fmla="*/ 52 h 918"/>
                <a:gd name="T36" fmla="*/ 250 w 906"/>
                <a:gd name="T37" fmla="*/ 142 h 918"/>
                <a:gd name="T38" fmla="*/ 212 w 906"/>
                <a:gd name="T39" fmla="*/ 168 h 918"/>
                <a:gd name="T40" fmla="*/ 110 w 906"/>
                <a:gd name="T41" fmla="*/ 154 h 918"/>
                <a:gd name="T42" fmla="*/ 80 w 906"/>
                <a:gd name="T43" fmla="*/ 192 h 918"/>
                <a:gd name="T44" fmla="*/ 116 w 906"/>
                <a:gd name="T45" fmla="*/ 288 h 918"/>
                <a:gd name="T46" fmla="*/ 78 w 906"/>
                <a:gd name="T47" fmla="*/ 330 h 918"/>
                <a:gd name="T48" fmla="*/ 8 w 906"/>
                <a:gd name="T49" fmla="*/ 344 h 918"/>
                <a:gd name="T50" fmla="*/ 0 w 906"/>
                <a:gd name="T51" fmla="*/ 380 h 918"/>
                <a:gd name="T52" fmla="*/ 76 w 906"/>
                <a:gd name="T53" fmla="*/ 458 h 918"/>
                <a:gd name="T54" fmla="*/ 18 w 906"/>
                <a:gd name="T55" fmla="*/ 526 h 918"/>
                <a:gd name="T56" fmla="*/ 8 w 906"/>
                <a:gd name="T57" fmla="*/ 574 h 918"/>
                <a:gd name="T58" fmla="*/ 54 w 906"/>
                <a:gd name="T59" fmla="*/ 586 h 918"/>
                <a:gd name="T60" fmla="*/ 116 w 906"/>
                <a:gd name="T61" fmla="*/ 628 h 918"/>
                <a:gd name="T62" fmla="*/ 92 w 906"/>
                <a:gd name="T63" fmla="*/ 708 h 918"/>
                <a:gd name="T64" fmla="*/ 110 w 906"/>
                <a:gd name="T65" fmla="*/ 764 h 918"/>
                <a:gd name="T66" fmla="*/ 198 w 906"/>
                <a:gd name="T67" fmla="*/ 736 h 918"/>
                <a:gd name="T68" fmla="*/ 250 w 906"/>
                <a:gd name="T69" fmla="*/ 776 h 918"/>
                <a:gd name="T70" fmla="*/ 234 w 906"/>
                <a:gd name="T71" fmla="*/ 862 h 918"/>
                <a:gd name="T72" fmla="*/ 290 w 906"/>
                <a:gd name="T73" fmla="*/ 868 h 918"/>
                <a:gd name="T74" fmla="*/ 354 w 906"/>
                <a:gd name="T75" fmla="*/ 822 h 918"/>
                <a:gd name="T76" fmla="*/ 408 w 906"/>
                <a:gd name="T77" fmla="*/ 832 h 918"/>
                <a:gd name="T78" fmla="*/ 436 w 906"/>
                <a:gd name="T79" fmla="*/ 918 h 918"/>
                <a:gd name="T80" fmla="*/ 494 w 906"/>
                <a:gd name="T81" fmla="*/ 854 h 918"/>
                <a:gd name="T82" fmla="*/ 544 w 906"/>
                <a:gd name="T83" fmla="*/ 824 h 918"/>
                <a:gd name="T84" fmla="*/ 602 w 906"/>
                <a:gd name="T85" fmla="*/ 852 h 918"/>
                <a:gd name="T86" fmla="*/ 652 w 906"/>
                <a:gd name="T87" fmla="*/ 872 h 918"/>
                <a:gd name="T88" fmla="*/ 662 w 906"/>
                <a:gd name="T89" fmla="*/ 796 h 918"/>
                <a:gd name="T90" fmla="*/ 690 w 906"/>
                <a:gd name="T91" fmla="*/ 752 h 918"/>
                <a:gd name="T92" fmla="*/ 790 w 906"/>
                <a:gd name="T93" fmla="*/ 762 h 918"/>
                <a:gd name="T94" fmla="*/ 822 w 906"/>
                <a:gd name="T95" fmla="*/ 732 h 918"/>
                <a:gd name="T96" fmla="*/ 780 w 906"/>
                <a:gd name="T97" fmla="*/ 646 h 918"/>
                <a:gd name="T98" fmla="*/ 808 w 906"/>
                <a:gd name="T99" fmla="*/ 586 h 918"/>
                <a:gd name="T100" fmla="*/ 896 w 906"/>
                <a:gd name="T101" fmla="*/ 578 h 918"/>
                <a:gd name="T102" fmla="*/ 904 w 906"/>
                <a:gd name="T103" fmla="*/ 544 h 918"/>
                <a:gd name="T104" fmla="*/ 370 w 906"/>
                <a:gd name="T105" fmla="*/ 724 h 918"/>
                <a:gd name="T106" fmla="*/ 182 w 906"/>
                <a:gd name="T107" fmla="*/ 514 h 918"/>
                <a:gd name="T108" fmla="*/ 258 w 906"/>
                <a:gd name="T109" fmla="*/ 262 h 918"/>
                <a:gd name="T110" fmla="*/ 508 w 906"/>
                <a:gd name="T111" fmla="*/ 188 h 918"/>
                <a:gd name="T112" fmla="*/ 718 w 906"/>
                <a:gd name="T113" fmla="*/ 376 h 918"/>
                <a:gd name="T114" fmla="*/ 666 w 906"/>
                <a:gd name="T115" fmla="*/ 63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06" h="918">
                  <a:moveTo>
                    <a:pt x="846" y="506"/>
                  </a:moveTo>
                  <a:lnTo>
                    <a:pt x="846" y="506"/>
                  </a:lnTo>
                  <a:lnTo>
                    <a:pt x="828" y="498"/>
                  </a:lnTo>
                  <a:lnTo>
                    <a:pt x="828" y="498"/>
                  </a:lnTo>
                  <a:lnTo>
                    <a:pt x="828" y="486"/>
                  </a:lnTo>
                  <a:lnTo>
                    <a:pt x="828" y="486"/>
                  </a:lnTo>
                  <a:lnTo>
                    <a:pt x="830" y="466"/>
                  </a:lnTo>
                  <a:lnTo>
                    <a:pt x="830" y="466"/>
                  </a:lnTo>
                  <a:lnTo>
                    <a:pt x="830" y="458"/>
                  </a:lnTo>
                  <a:lnTo>
                    <a:pt x="830" y="458"/>
                  </a:lnTo>
                  <a:lnTo>
                    <a:pt x="830" y="452"/>
                  </a:lnTo>
                  <a:lnTo>
                    <a:pt x="830" y="452"/>
                  </a:lnTo>
                  <a:lnTo>
                    <a:pt x="828" y="432"/>
                  </a:lnTo>
                  <a:lnTo>
                    <a:pt x="828" y="432"/>
                  </a:lnTo>
                  <a:lnTo>
                    <a:pt x="828" y="420"/>
                  </a:lnTo>
                  <a:lnTo>
                    <a:pt x="828" y="420"/>
                  </a:lnTo>
                  <a:lnTo>
                    <a:pt x="846" y="412"/>
                  </a:lnTo>
                  <a:lnTo>
                    <a:pt x="846" y="412"/>
                  </a:lnTo>
                  <a:lnTo>
                    <a:pt x="888" y="390"/>
                  </a:lnTo>
                  <a:lnTo>
                    <a:pt x="888" y="390"/>
                  </a:lnTo>
                  <a:lnTo>
                    <a:pt x="906" y="380"/>
                  </a:lnTo>
                  <a:lnTo>
                    <a:pt x="906" y="380"/>
                  </a:lnTo>
                  <a:lnTo>
                    <a:pt x="904" y="374"/>
                  </a:lnTo>
                  <a:lnTo>
                    <a:pt x="904" y="374"/>
                  </a:lnTo>
                  <a:lnTo>
                    <a:pt x="902" y="366"/>
                  </a:lnTo>
                  <a:lnTo>
                    <a:pt x="902" y="366"/>
                  </a:lnTo>
                  <a:lnTo>
                    <a:pt x="900" y="356"/>
                  </a:lnTo>
                  <a:lnTo>
                    <a:pt x="900" y="356"/>
                  </a:lnTo>
                  <a:lnTo>
                    <a:pt x="898" y="348"/>
                  </a:lnTo>
                  <a:lnTo>
                    <a:pt x="898" y="348"/>
                  </a:lnTo>
                  <a:lnTo>
                    <a:pt x="898" y="344"/>
                  </a:lnTo>
                  <a:lnTo>
                    <a:pt x="898" y="344"/>
                  </a:lnTo>
                  <a:lnTo>
                    <a:pt x="896" y="340"/>
                  </a:lnTo>
                  <a:lnTo>
                    <a:pt x="896" y="340"/>
                  </a:lnTo>
                  <a:lnTo>
                    <a:pt x="894" y="332"/>
                  </a:lnTo>
                  <a:lnTo>
                    <a:pt x="894" y="332"/>
                  </a:lnTo>
                  <a:lnTo>
                    <a:pt x="874" y="332"/>
                  </a:lnTo>
                  <a:lnTo>
                    <a:pt x="874" y="332"/>
                  </a:lnTo>
                  <a:lnTo>
                    <a:pt x="864" y="330"/>
                  </a:lnTo>
                  <a:lnTo>
                    <a:pt x="864" y="330"/>
                  </a:lnTo>
                  <a:lnTo>
                    <a:pt x="852" y="330"/>
                  </a:lnTo>
                  <a:lnTo>
                    <a:pt x="852" y="330"/>
                  </a:lnTo>
                  <a:lnTo>
                    <a:pt x="828" y="330"/>
                  </a:lnTo>
                  <a:lnTo>
                    <a:pt x="828" y="330"/>
                  </a:lnTo>
                  <a:lnTo>
                    <a:pt x="808" y="332"/>
                  </a:lnTo>
                  <a:lnTo>
                    <a:pt x="808" y="332"/>
                  </a:lnTo>
                  <a:lnTo>
                    <a:pt x="804" y="320"/>
                  </a:lnTo>
                  <a:lnTo>
                    <a:pt x="804" y="320"/>
                  </a:lnTo>
                  <a:lnTo>
                    <a:pt x="796" y="302"/>
                  </a:lnTo>
                  <a:lnTo>
                    <a:pt x="796" y="302"/>
                  </a:lnTo>
                  <a:lnTo>
                    <a:pt x="792" y="296"/>
                  </a:lnTo>
                  <a:lnTo>
                    <a:pt x="792" y="296"/>
                  </a:lnTo>
                  <a:lnTo>
                    <a:pt x="790" y="288"/>
                  </a:lnTo>
                  <a:lnTo>
                    <a:pt x="790" y="288"/>
                  </a:lnTo>
                  <a:lnTo>
                    <a:pt x="780" y="272"/>
                  </a:lnTo>
                  <a:lnTo>
                    <a:pt x="780" y="272"/>
                  </a:lnTo>
                  <a:lnTo>
                    <a:pt x="778" y="266"/>
                  </a:lnTo>
                  <a:lnTo>
                    <a:pt x="778" y="266"/>
                  </a:lnTo>
                  <a:lnTo>
                    <a:pt x="774" y="262"/>
                  </a:lnTo>
                  <a:lnTo>
                    <a:pt x="774" y="262"/>
                  </a:lnTo>
                  <a:lnTo>
                    <a:pt x="788" y="246"/>
                  </a:lnTo>
                  <a:lnTo>
                    <a:pt x="788" y="246"/>
                  </a:lnTo>
                  <a:lnTo>
                    <a:pt x="814" y="210"/>
                  </a:lnTo>
                  <a:lnTo>
                    <a:pt x="814" y="210"/>
                  </a:lnTo>
                  <a:lnTo>
                    <a:pt x="826" y="192"/>
                  </a:lnTo>
                  <a:lnTo>
                    <a:pt x="826" y="192"/>
                  </a:lnTo>
                  <a:lnTo>
                    <a:pt x="822" y="186"/>
                  </a:lnTo>
                  <a:lnTo>
                    <a:pt x="822" y="186"/>
                  </a:lnTo>
                  <a:lnTo>
                    <a:pt x="812" y="172"/>
                  </a:lnTo>
                  <a:lnTo>
                    <a:pt x="812" y="172"/>
                  </a:lnTo>
                  <a:lnTo>
                    <a:pt x="806" y="166"/>
                  </a:lnTo>
                  <a:lnTo>
                    <a:pt x="806" y="166"/>
                  </a:lnTo>
                  <a:lnTo>
                    <a:pt x="802" y="160"/>
                  </a:lnTo>
                  <a:lnTo>
                    <a:pt x="802" y="160"/>
                  </a:lnTo>
                  <a:lnTo>
                    <a:pt x="796" y="154"/>
                  </a:lnTo>
                  <a:lnTo>
                    <a:pt x="796" y="154"/>
                  </a:lnTo>
                  <a:lnTo>
                    <a:pt x="790" y="156"/>
                  </a:lnTo>
                  <a:lnTo>
                    <a:pt x="790" y="156"/>
                  </a:lnTo>
                  <a:lnTo>
                    <a:pt x="776" y="162"/>
                  </a:lnTo>
                  <a:lnTo>
                    <a:pt x="776" y="162"/>
                  </a:lnTo>
                  <a:lnTo>
                    <a:pt x="736" y="180"/>
                  </a:lnTo>
                  <a:lnTo>
                    <a:pt x="736" y="180"/>
                  </a:lnTo>
                  <a:lnTo>
                    <a:pt x="718" y="190"/>
                  </a:lnTo>
                  <a:lnTo>
                    <a:pt x="718" y="190"/>
                  </a:lnTo>
                  <a:lnTo>
                    <a:pt x="708" y="182"/>
                  </a:lnTo>
                  <a:lnTo>
                    <a:pt x="708" y="182"/>
                  </a:lnTo>
                  <a:lnTo>
                    <a:pt x="694" y="168"/>
                  </a:lnTo>
                  <a:lnTo>
                    <a:pt x="694" y="168"/>
                  </a:lnTo>
                  <a:lnTo>
                    <a:pt x="690" y="166"/>
                  </a:lnTo>
                  <a:lnTo>
                    <a:pt x="690" y="166"/>
                  </a:lnTo>
                  <a:lnTo>
                    <a:pt x="688" y="164"/>
                  </a:lnTo>
                  <a:lnTo>
                    <a:pt x="688" y="164"/>
                  </a:lnTo>
                  <a:lnTo>
                    <a:pt x="682" y="160"/>
                  </a:lnTo>
                  <a:lnTo>
                    <a:pt x="682" y="160"/>
                  </a:lnTo>
                  <a:lnTo>
                    <a:pt x="666" y="148"/>
                  </a:lnTo>
                  <a:lnTo>
                    <a:pt x="666" y="148"/>
                  </a:lnTo>
                  <a:lnTo>
                    <a:pt x="656" y="142"/>
                  </a:lnTo>
                  <a:lnTo>
                    <a:pt x="656" y="142"/>
                  </a:lnTo>
                  <a:lnTo>
                    <a:pt x="662" y="122"/>
                  </a:lnTo>
                  <a:lnTo>
                    <a:pt x="662" y="122"/>
                  </a:lnTo>
                  <a:lnTo>
                    <a:pt x="666" y="98"/>
                  </a:lnTo>
                  <a:lnTo>
                    <a:pt x="666" y="98"/>
                  </a:lnTo>
                  <a:lnTo>
                    <a:pt x="670" y="76"/>
                  </a:lnTo>
                  <a:lnTo>
                    <a:pt x="670" y="76"/>
                  </a:lnTo>
                  <a:lnTo>
                    <a:pt x="674" y="56"/>
                  </a:lnTo>
                  <a:lnTo>
                    <a:pt x="674" y="56"/>
                  </a:lnTo>
                  <a:lnTo>
                    <a:pt x="672" y="56"/>
                  </a:lnTo>
                  <a:lnTo>
                    <a:pt x="672" y="56"/>
                  </a:lnTo>
                  <a:lnTo>
                    <a:pt x="668" y="52"/>
                  </a:lnTo>
                  <a:lnTo>
                    <a:pt x="668" y="52"/>
                  </a:lnTo>
                  <a:lnTo>
                    <a:pt x="652" y="44"/>
                  </a:lnTo>
                  <a:lnTo>
                    <a:pt x="652" y="44"/>
                  </a:lnTo>
                  <a:lnTo>
                    <a:pt x="636" y="38"/>
                  </a:lnTo>
                  <a:lnTo>
                    <a:pt x="636" y="38"/>
                  </a:lnTo>
                  <a:lnTo>
                    <a:pt x="632" y="36"/>
                  </a:lnTo>
                  <a:lnTo>
                    <a:pt x="632" y="36"/>
                  </a:lnTo>
                  <a:lnTo>
                    <a:pt x="630" y="34"/>
                  </a:lnTo>
                  <a:lnTo>
                    <a:pt x="630" y="34"/>
                  </a:lnTo>
                  <a:lnTo>
                    <a:pt x="616" y="50"/>
                  </a:lnTo>
                  <a:lnTo>
                    <a:pt x="616" y="50"/>
                  </a:lnTo>
                  <a:lnTo>
                    <a:pt x="602" y="66"/>
                  </a:lnTo>
                  <a:lnTo>
                    <a:pt x="602" y="66"/>
                  </a:lnTo>
                  <a:lnTo>
                    <a:pt x="586" y="86"/>
                  </a:lnTo>
                  <a:lnTo>
                    <a:pt x="586" y="86"/>
                  </a:lnTo>
                  <a:lnTo>
                    <a:pt x="574" y="102"/>
                  </a:lnTo>
                  <a:lnTo>
                    <a:pt x="574" y="102"/>
                  </a:lnTo>
                  <a:lnTo>
                    <a:pt x="562" y="98"/>
                  </a:lnTo>
                  <a:lnTo>
                    <a:pt x="562" y="98"/>
                  </a:lnTo>
                  <a:lnTo>
                    <a:pt x="552" y="96"/>
                  </a:lnTo>
                  <a:lnTo>
                    <a:pt x="552" y="96"/>
                  </a:lnTo>
                  <a:lnTo>
                    <a:pt x="548" y="94"/>
                  </a:lnTo>
                  <a:lnTo>
                    <a:pt x="548" y="94"/>
                  </a:lnTo>
                  <a:lnTo>
                    <a:pt x="544" y="94"/>
                  </a:lnTo>
                  <a:lnTo>
                    <a:pt x="544" y="94"/>
                  </a:lnTo>
                  <a:lnTo>
                    <a:pt x="536" y="92"/>
                  </a:lnTo>
                  <a:lnTo>
                    <a:pt x="536" y="92"/>
                  </a:lnTo>
                  <a:lnTo>
                    <a:pt x="530" y="90"/>
                  </a:lnTo>
                  <a:lnTo>
                    <a:pt x="530" y="90"/>
                  </a:lnTo>
                  <a:lnTo>
                    <a:pt x="510" y="86"/>
                  </a:lnTo>
                  <a:lnTo>
                    <a:pt x="510" y="86"/>
                  </a:lnTo>
                  <a:lnTo>
                    <a:pt x="498" y="84"/>
                  </a:lnTo>
                  <a:lnTo>
                    <a:pt x="498" y="84"/>
                  </a:lnTo>
                  <a:lnTo>
                    <a:pt x="494" y="64"/>
                  </a:lnTo>
                  <a:lnTo>
                    <a:pt x="494" y="64"/>
                  </a:lnTo>
                  <a:lnTo>
                    <a:pt x="484" y="20"/>
                  </a:lnTo>
                  <a:lnTo>
                    <a:pt x="484" y="2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0" y="0"/>
                  </a:lnTo>
                  <a:lnTo>
                    <a:pt x="430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2" y="20"/>
                  </a:lnTo>
                  <a:lnTo>
                    <a:pt x="422" y="20"/>
                  </a:lnTo>
                  <a:lnTo>
                    <a:pt x="412" y="64"/>
                  </a:lnTo>
                  <a:lnTo>
                    <a:pt x="412" y="64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394" y="86"/>
                  </a:lnTo>
                  <a:lnTo>
                    <a:pt x="394" y="86"/>
                  </a:lnTo>
                  <a:lnTo>
                    <a:pt x="376" y="90"/>
                  </a:lnTo>
                  <a:lnTo>
                    <a:pt x="376" y="90"/>
                  </a:lnTo>
                  <a:lnTo>
                    <a:pt x="370" y="92"/>
                  </a:lnTo>
                  <a:lnTo>
                    <a:pt x="370" y="92"/>
                  </a:lnTo>
                  <a:lnTo>
                    <a:pt x="362" y="94"/>
                  </a:lnTo>
                  <a:lnTo>
                    <a:pt x="362" y="94"/>
                  </a:lnTo>
                  <a:lnTo>
                    <a:pt x="358" y="94"/>
                  </a:lnTo>
                  <a:lnTo>
                    <a:pt x="358" y="94"/>
                  </a:lnTo>
                  <a:lnTo>
                    <a:pt x="354" y="96"/>
                  </a:lnTo>
                  <a:lnTo>
                    <a:pt x="354" y="96"/>
                  </a:lnTo>
                  <a:lnTo>
                    <a:pt x="344" y="98"/>
                  </a:lnTo>
                  <a:lnTo>
                    <a:pt x="344" y="98"/>
                  </a:lnTo>
                  <a:lnTo>
                    <a:pt x="332" y="102"/>
                  </a:lnTo>
                  <a:lnTo>
                    <a:pt x="332" y="102"/>
                  </a:lnTo>
                  <a:lnTo>
                    <a:pt x="320" y="86"/>
                  </a:lnTo>
                  <a:lnTo>
                    <a:pt x="320" y="86"/>
                  </a:lnTo>
                  <a:lnTo>
                    <a:pt x="304" y="66"/>
                  </a:lnTo>
                  <a:lnTo>
                    <a:pt x="304" y="66"/>
                  </a:lnTo>
                  <a:lnTo>
                    <a:pt x="290" y="50"/>
                  </a:lnTo>
                  <a:lnTo>
                    <a:pt x="290" y="50"/>
                  </a:lnTo>
                  <a:lnTo>
                    <a:pt x="276" y="34"/>
                  </a:lnTo>
                  <a:lnTo>
                    <a:pt x="276" y="34"/>
                  </a:lnTo>
                  <a:lnTo>
                    <a:pt x="274" y="36"/>
                  </a:lnTo>
                  <a:lnTo>
                    <a:pt x="274" y="36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54" y="44"/>
                  </a:lnTo>
                  <a:lnTo>
                    <a:pt x="254" y="44"/>
                  </a:lnTo>
                  <a:lnTo>
                    <a:pt x="238" y="52"/>
                  </a:lnTo>
                  <a:lnTo>
                    <a:pt x="238" y="52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4" y="122"/>
                  </a:lnTo>
                  <a:lnTo>
                    <a:pt x="244" y="122"/>
                  </a:lnTo>
                  <a:lnTo>
                    <a:pt x="250" y="142"/>
                  </a:lnTo>
                  <a:lnTo>
                    <a:pt x="250" y="142"/>
                  </a:lnTo>
                  <a:lnTo>
                    <a:pt x="240" y="148"/>
                  </a:lnTo>
                  <a:lnTo>
                    <a:pt x="240" y="148"/>
                  </a:lnTo>
                  <a:lnTo>
                    <a:pt x="224" y="160"/>
                  </a:lnTo>
                  <a:lnTo>
                    <a:pt x="224" y="160"/>
                  </a:lnTo>
                  <a:lnTo>
                    <a:pt x="218" y="164"/>
                  </a:lnTo>
                  <a:lnTo>
                    <a:pt x="218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2" y="168"/>
                  </a:lnTo>
                  <a:lnTo>
                    <a:pt x="212" y="168"/>
                  </a:lnTo>
                  <a:lnTo>
                    <a:pt x="198" y="182"/>
                  </a:lnTo>
                  <a:lnTo>
                    <a:pt x="198" y="182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70" y="180"/>
                  </a:lnTo>
                  <a:lnTo>
                    <a:pt x="170" y="180"/>
                  </a:lnTo>
                  <a:lnTo>
                    <a:pt x="128" y="162"/>
                  </a:lnTo>
                  <a:lnTo>
                    <a:pt x="128" y="162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0" y="154"/>
                  </a:lnTo>
                  <a:lnTo>
                    <a:pt x="110" y="154"/>
                  </a:lnTo>
                  <a:lnTo>
                    <a:pt x="104" y="160"/>
                  </a:lnTo>
                  <a:lnTo>
                    <a:pt x="104" y="160"/>
                  </a:lnTo>
                  <a:lnTo>
                    <a:pt x="100" y="166"/>
                  </a:lnTo>
                  <a:lnTo>
                    <a:pt x="100" y="166"/>
                  </a:lnTo>
                  <a:lnTo>
                    <a:pt x="94" y="172"/>
                  </a:lnTo>
                  <a:lnTo>
                    <a:pt x="94" y="172"/>
                  </a:lnTo>
                  <a:lnTo>
                    <a:pt x="84" y="186"/>
                  </a:lnTo>
                  <a:lnTo>
                    <a:pt x="84" y="186"/>
                  </a:lnTo>
                  <a:lnTo>
                    <a:pt x="80" y="192"/>
                  </a:lnTo>
                  <a:lnTo>
                    <a:pt x="80" y="192"/>
                  </a:lnTo>
                  <a:lnTo>
                    <a:pt x="92" y="210"/>
                  </a:lnTo>
                  <a:lnTo>
                    <a:pt x="92" y="210"/>
                  </a:lnTo>
                  <a:lnTo>
                    <a:pt x="118" y="246"/>
                  </a:lnTo>
                  <a:lnTo>
                    <a:pt x="118" y="246"/>
                  </a:lnTo>
                  <a:lnTo>
                    <a:pt x="132" y="262"/>
                  </a:lnTo>
                  <a:lnTo>
                    <a:pt x="132" y="262"/>
                  </a:lnTo>
                  <a:lnTo>
                    <a:pt x="128" y="266"/>
                  </a:lnTo>
                  <a:lnTo>
                    <a:pt x="128" y="266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6" y="288"/>
                  </a:lnTo>
                  <a:lnTo>
                    <a:pt x="116" y="288"/>
                  </a:lnTo>
                  <a:lnTo>
                    <a:pt x="114" y="296"/>
                  </a:lnTo>
                  <a:lnTo>
                    <a:pt x="114" y="296"/>
                  </a:lnTo>
                  <a:lnTo>
                    <a:pt x="110" y="302"/>
                  </a:lnTo>
                  <a:lnTo>
                    <a:pt x="110" y="302"/>
                  </a:lnTo>
                  <a:lnTo>
                    <a:pt x="102" y="320"/>
                  </a:lnTo>
                  <a:lnTo>
                    <a:pt x="102" y="320"/>
                  </a:lnTo>
                  <a:lnTo>
                    <a:pt x="98" y="332"/>
                  </a:lnTo>
                  <a:lnTo>
                    <a:pt x="98" y="332"/>
                  </a:lnTo>
                  <a:lnTo>
                    <a:pt x="78" y="330"/>
                  </a:lnTo>
                  <a:lnTo>
                    <a:pt x="78" y="330"/>
                  </a:lnTo>
                  <a:lnTo>
                    <a:pt x="54" y="330"/>
                  </a:lnTo>
                  <a:lnTo>
                    <a:pt x="54" y="33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32" y="332"/>
                  </a:lnTo>
                  <a:lnTo>
                    <a:pt x="32" y="332"/>
                  </a:lnTo>
                  <a:lnTo>
                    <a:pt x="12" y="332"/>
                  </a:lnTo>
                  <a:lnTo>
                    <a:pt x="12" y="332"/>
                  </a:lnTo>
                  <a:lnTo>
                    <a:pt x="10" y="340"/>
                  </a:lnTo>
                  <a:lnTo>
                    <a:pt x="10" y="340"/>
                  </a:lnTo>
                  <a:lnTo>
                    <a:pt x="8" y="344"/>
                  </a:lnTo>
                  <a:lnTo>
                    <a:pt x="8" y="344"/>
                  </a:lnTo>
                  <a:lnTo>
                    <a:pt x="8" y="348"/>
                  </a:lnTo>
                  <a:lnTo>
                    <a:pt x="8" y="348"/>
                  </a:lnTo>
                  <a:lnTo>
                    <a:pt x="6" y="356"/>
                  </a:lnTo>
                  <a:lnTo>
                    <a:pt x="6" y="356"/>
                  </a:lnTo>
                  <a:lnTo>
                    <a:pt x="4" y="366"/>
                  </a:lnTo>
                  <a:lnTo>
                    <a:pt x="4" y="366"/>
                  </a:lnTo>
                  <a:lnTo>
                    <a:pt x="2" y="374"/>
                  </a:lnTo>
                  <a:lnTo>
                    <a:pt x="2" y="374"/>
                  </a:lnTo>
                  <a:lnTo>
                    <a:pt x="0" y="380"/>
                  </a:lnTo>
                  <a:lnTo>
                    <a:pt x="0" y="380"/>
                  </a:lnTo>
                  <a:lnTo>
                    <a:pt x="18" y="390"/>
                  </a:lnTo>
                  <a:lnTo>
                    <a:pt x="18" y="390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78" y="420"/>
                  </a:lnTo>
                  <a:lnTo>
                    <a:pt x="78" y="420"/>
                  </a:lnTo>
                  <a:lnTo>
                    <a:pt x="78" y="432"/>
                  </a:lnTo>
                  <a:lnTo>
                    <a:pt x="78" y="432"/>
                  </a:lnTo>
                  <a:lnTo>
                    <a:pt x="76" y="452"/>
                  </a:lnTo>
                  <a:lnTo>
                    <a:pt x="76" y="452"/>
                  </a:lnTo>
                  <a:lnTo>
                    <a:pt x="76" y="458"/>
                  </a:lnTo>
                  <a:lnTo>
                    <a:pt x="76" y="458"/>
                  </a:lnTo>
                  <a:lnTo>
                    <a:pt x="76" y="466"/>
                  </a:lnTo>
                  <a:lnTo>
                    <a:pt x="76" y="466"/>
                  </a:lnTo>
                  <a:lnTo>
                    <a:pt x="78" y="486"/>
                  </a:lnTo>
                  <a:lnTo>
                    <a:pt x="78" y="486"/>
                  </a:lnTo>
                  <a:lnTo>
                    <a:pt x="78" y="498"/>
                  </a:lnTo>
                  <a:lnTo>
                    <a:pt x="78" y="498"/>
                  </a:lnTo>
                  <a:lnTo>
                    <a:pt x="60" y="506"/>
                  </a:lnTo>
                  <a:lnTo>
                    <a:pt x="60" y="506"/>
                  </a:lnTo>
                  <a:lnTo>
                    <a:pt x="18" y="526"/>
                  </a:lnTo>
                  <a:lnTo>
                    <a:pt x="18" y="526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4" y="552"/>
                  </a:lnTo>
                  <a:lnTo>
                    <a:pt x="4" y="552"/>
                  </a:lnTo>
                  <a:lnTo>
                    <a:pt x="6" y="560"/>
                  </a:lnTo>
                  <a:lnTo>
                    <a:pt x="6" y="560"/>
                  </a:lnTo>
                  <a:lnTo>
                    <a:pt x="8" y="570"/>
                  </a:lnTo>
                  <a:lnTo>
                    <a:pt x="8" y="570"/>
                  </a:lnTo>
                  <a:lnTo>
                    <a:pt x="8" y="574"/>
                  </a:lnTo>
                  <a:lnTo>
                    <a:pt x="8" y="574"/>
                  </a:lnTo>
                  <a:lnTo>
                    <a:pt x="10" y="578"/>
                  </a:lnTo>
                  <a:lnTo>
                    <a:pt x="10" y="578"/>
                  </a:lnTo>
                  <a:lnTo>
                    <a:pt x="12" y="584"/>
                  </a:lnTo>
                  <a:lnTo>
                    <a:pt x="12" y="584"/>
                  </a:lnTo>
                  <a:lnTo>
                    <a:pt x="32" y="586"/>
                  </a:lnTo>
                  <a:lnTo>
                    <a:pt x="32" y="586"/>
                  </a:lnTo>
                  <a:lnTo>
                    <a:pt x="42" y="586"/>
                  </a:lnTo>
                  <a:lnTo>
                    <a:pt x="42" y="586"/>
                  </a:lnTo>
                  <a:lnTo>
                    <a:pt x="54" y="586"/>
                  </a:lnTo>
                  <a:lnTo>
                    <a:pt x="54" y="586"/>
                  </a:lnTo>
                  <a:lnTo>
                    <a:pt x="78" y="586"/>
                  </a:lnTo>
                  <a:lnTo>
                    <a:pt x="78" y="586"/>
                  </a:lnTo>
                  <a:lnTo>
                    <a:pt x="98" y="586"/>
                  </a:lnTo>
                  <a:lnTo>
                    <a:pt x="98" y="586"/>
                  </a:lnTo>
                  <a:lnTo>
                    <a:pt x="102" y="598"/>
                  </a:lnTo>
                  <a:lnTo>
                    <a:pt x="102" y="598"/>
                  </a:lnTo>
                  <a:lnTo>
                    <a:pt x="110" y="616"/>
                  </a:lnTo>
                  <a:lnTo>
                    <a:pt x="110" y="616"/>
                  </a:lnTo>
                  <a:lnTo>
                    <a:pt x="114" y="622"/>
                  </a:lnTo>
                  <a:lnTo>
                    <a:pt x="114" y="622"/>
                  </a:lnTo>
                  <a:lnTo>
                    <a:pt x="116" y="628"/>
                  </a:lnTo>
                  <a:lnTo>
                    <a:pt x="116" y="628"/>
                  </a:lnTo>
                  <a:lnTo>
                    <a:pt x="126" y="646"/>
                  </a:lnTo>
                  <a:lnTo>
                    <a:pt x="126" y="646"/>
                  </a:lnTo>
                  <a:lnTo>
                    <a:pt x="128" y="650"/>
                  </a:lnTo>
                  <a:lnTo>
                    <a:pt x="128" y="650"/>
                  </a:lnTo>
                  <a:lnTo>
                    <a:pt x="132" y="656"/>
                  </a:lnTo>
                  <a:lnTo>
                    <a:pt x="132" y="656"/>
                  </a:lnTo>
                  <a:lnTo>
                    <a:pt x="118" y="672"/>
                  </a:lnTo>
                  <a:lnTo>
                    <a:pt x="118" y="672"/>
                  </a:lnTo>
                  <a:lnTo>
                    <a:pt x="92" y="708"/>
                  </a:lnTo>
                  <a:lnTo>
                    <a:pt x="92" y="708"/>
                  </a:lnTo>
                  <a:lnTo>
                    <a:pt x="80" y="726"/>
                  </a:lnTo>
                  <a:lnTo>
                    <a:pt x="80" y="726"/>
                  </a:lnTo>
                  <a:lnTo>
                    <a:pt x="84" y="732"/>
                  </a:lnTo>
                  <a:lnTo>
                    <a:pt x="84" y="732"/>
                  </a:lnTo>
                  <a:lnTo>
                    <a:pt x="94" y="746"/>
                  </a:lnTo>
                  <a:lnTo>
                    <a:pt x="94" y="746"/>
                  </a:lnTo>
                  <a:lnTo>
                    <a:pt x="100" y="752"/>
                  </a:lnTo>
                  <a:lnTo>
                    <a:pt x="100" y="752"/>
                  </a:lnTo>
                  <a:lnTo>
                    <a:pt x="104" y="758"/>
                  </a:lnTo>
                  <a:lnTo>
                    <a:pt x="104" y="758"/>
                  </a:lnTo>
                  <a:lnTo>
                    <a:pt x="110" y="764"/>
                  </a:lnTo>
                  <a:lnTo>
                    <a:pt x="110" y="764"/>
                  </a:lnTo>
                  <a:lnTo>
                    <a:pt x="114" y="762"/>
                  </a:lnTo>
                  <a:lnTo>
                    <a:pt x="114" y="762"/>
                  </a:lnTo>
                  <a:lnTo>
                    <a:pt x="128" y="756"/>
                  </a:lnTo>
                  <a:lnTo>
                    <a:pt x="128" y="756"/>
                  </a:lnTo>
                  <a:lnTo>
                    <a:pt x="170" y="738"/>
                  </a:lnTo>
                  <a:lnTo>
                    <a:pt x="170" y="738"/>
                  </a:lnTo>
                  <a:lnTo>
                    <a:pt x="188" y="728"/>
                  </a:lnTo>
                  <a:lnTo>
                    <a:pt x="188" y="728"/>
                  </a:lnTo>
                  <a:lnTo>
                    <a:pt x="198" y="736"/>
                  </a:lnTo>
                  <a:lnTo>
                    <a:pt x="198" y="736"/>
                  </a:lnTo>
                  <a:lnTo>
                    <a:pt x="212" y="748"/>
                  </a:lnTo>
                  <a:lnTo>
                    <a:pt x="212" y="748"/>
                  </a:lnTo>
                  <a:lnTo>
                    <a:pt x="216" y="752"/>
                  </a:lnTo>
                  <a:lnTo>
                    <a:pt x="216" y="752"/>
                  </a:lnTo>
                  <a:lnTo>
                    <a:pt x="218" y="754"/>
                  </a:lnTo>
                  <a:lnTo>
                    <a:pt x="218" y="754"/>
                  </a:lnTo>
                  <a:lnTo>
                    <a:pt x="224" y="758"/>
                  </a:lnTo>
                  <a:lnTo>
                    <a:pt x="224" y="758"/>
                  </a:lnTo>
                  <a:lnTo>
                    <a:pt x="240" y="770"/>
                  </a:lnTo>
                  <a:lnTo>
                    <a:pt x="240" y="770"/>
                  </a:lnTo>
                  <a:lnTo>
                    <a:pt x="250" y="776"/>
                  </a:lnTo>
                  <a:lnTo>
                    <a:pt x="250" y="776"/>
                  </a:lnTo>
                  <a:lnTo>
                    <a:pt x="244" y="796"/>
                  </a:lnTo>
                  <a:lnTo>
                    <a:pt x="244" y="796"/>
                  </a:lnTo>
                  <a:lnTo>
                    <a:pt x="240" y="820"/>
                  </a:lnTo>
                  <a:lnTo>
                    <a:pt x="240" y="820"/>
                  </a:lnTo>
                  <a:lnTo>
                    <a:pt x="236" y="840"/>
                  </a:lnTo>
                  <a:lnTo>
                    <a:pt x="236" y="840"/>
                  </a:lnTo>
                  <a:lnTo>
                    <a:pt x="232" y="862"/>
                  </a:lnTo>
                  <a:lnTo>
                    <a:pt x="232" y="862"/>
                  </a:lnTo>
                  <a:lnTo>
                    <a:pt x="234" y="862"/>
                  </a:lnTo>
                  <a:lnTo>
                    <a:pt x="234" y="862"/>
                  </a:lnTo>
                  <a:lnTo>
                    <a:pt x="238" y="864"/>
                  </a:lnTo>
                  <a:lnTo>
                    <a:pt x="238" y="864"/>
                  </a:lnTo>
                  <a:lnTo>
                    <a:pt x="254" y="872"/>
                  </a:lnTo>
                  <a:lnTo>
                    <a:pt x="254" y="872"/>
                  </a:lnTo>
                  <a:lnTo>
                    <a:pt x="268" y="880"/>
                  </a:lnTo>
                  <a:lnTo>
                    <a:pt x="268" y="880"/>
                  </a:lnTo>
                  <a:lnTo>
                    <a:pt x="274" y="882"/>
                  </a:lnTo>
                  <a:lnTo>
                    <a:pt x="274" y="882"/>
                  </a:lnTo>
                  <a:lnTo>
                    <a:pt x="276" y="882"/>
                  </a:lnTo>
                  <a:lnTo>
                    <a:pt x="276" y="882"/>
                  </a:lnTo>
                  <a:lnTo>
                    <a:pt x="290" y="868"/>
                  </a:lnTo>
                  <a:lnTo>
                    <a:pt x="290" y="868"/>
                  </a:lnTo>
                  <a:lnTo>
                    <a:pt x="304" y="852"/>
                  </a:lnTo>
                  <a:lnTo>
                    <a:pt x="304" y="852"/>
                  </a:lnTo>
                  <a:lnTo>
                    <a:pt x="320" y="832"/>
                  </a:lnTo>
                  <a:lnTo>
                    <a:pt x="320" y="832"/>
                  </a:lnTo>
                  <a:lnTo>
                    <a:pt x="332" y="816"/>
                  </a:lnTo>
                  <a:lnTo>
                    <a:pt x="332" y="816"/>
                  </a:lnTo>
                  <a:lnTo>
                    <a:pt x="344" y="820"/>
                  </a:lnTo>
                  <a:lnTo>
                    <a:pt x="344" y="820"/>
                  </a:lnTo>
                  <a:lnTo>
                    <a:pt x="354" y="822"/>
                  </a:lnTo>
                  <a:lnTo>
                    <a:pt x="354" y="822"/>
                  </a:lnTo>
                  <a:lnTo>
                    <a:pt x="358" y="824"/>
                  </a:lnTo>
                  <a:lnTo>
                    <a:pt x="358" y="824"/>
                  </a:lnTo>
                  <a:lnTo>
                    <a:pt x="362" y="824"/>
                  </a:lnTo>
                  <a:lnTo>
                    <a:pt x="362" y="824"/>
                  </a:lnTo>
                  <a:lnTo>
                    <a:pt x="370" y="826"/>
                  </a:lnTo>
                  <a:lnTo>
                    <a:pt x="370" y="826"/>
                  </a:lnTo>
                  <a:lnTo>
                    <a:pt x="376" y="828"/>
                  </a:lnTo>
                  <a:lnTo>
                    <a:pt x="376" y="828"/>
                  </a:lnTo>
                  <a:lnTo>
                    <a:pt x="394" y="832"/>
                  </a:lnTo>
                  <a:lnTo>
                    <a:pt x="394" y="832"/>
                  </a:lnTo>
                  <a:lnTo>
                    <a:pt x="408" y="832"/>
                  </a:lnTo>
                  <a:lnTo>
                    <a:pt x="408" y="832"/>
                  </a:lnTo>
                  <a:lnTo>
                    <a:pt x="412" y="854"/>
                  </a:lnTo>
                  <a:lnTo>
                    <a:pt x="412" y="854"/>
                  </a:lnTo>
                  <a:lnTo>
                    <a:pt x="422" y="898"/>
                  </a:lnTo>
                  <a:lnTo>
                    <a:pt x="422" y="898"/>
                  </a:lnTo>
                  <a:lnTo>
                    <a:pt x="428" y="918"/>
                  </a:lnTo>
                  <a:lnTo>
                    <a:pt x="428" y="918"/>
                  </a:lnTo>
                  <a:lnTo>
                    <a:pt x="430" y="918"/>
                  </a:lnTo>
                  <a:lnTo>
                    <a:pt x="430" y="918"/>
                  </a:lnTo>
                  <a:lnTo>
                    <a:pt x="436" y="918"/>
                  </a:lnTo>
                  <a:lnTo>
                    <a:pt x="436" y="918"/>
                  </a:lnTo>
                  <a:lnTo>
                    <a:pt x="452" y="918"/>
                  </a:lnTo>
                  <a:lnTo>
                    <a:pt x="452" y="918"/>
                  </a:lnTo>
                  <a:lnTo>
                    <a:pt x="470" y="918"/>
                  </a:lnTo>
                  <a:lnTo>
                    <a:pt x="470" y="918"/>
                  </a:lnTo>
                  <a:lnTo>
                    <a:pt x="476" y="918"/>
                  </a:lnTo>
                  <a:lnTo>
                    <a:pt x="476" y="918"/>
                  </a:lnTo>
                  <a:lnTo>
                    <a:pt x="478" y="918"/>
                  </a:lnTo>
                  <a:lnTo>
                    <a:pt x="478" y="918"/>
                  </a:lnTo>
                  <a:lnTo>
                    <a:pt x="484" y="898"/>
                  </a:lnTo>
                  <a:lnTo>
                    <a:pt x="484" y="898"/>
                  </a:lnTo>
                  <a:lnTo>
                    <a:pt x="494" y="854"/>
                  </a:lnTo>
                  <a:lnTo>
                    <a:pt x="494" y="854"/>
                  </a:lnTo>
                  <a:lnTo>
                    <a:pt x="498" y="832"/>
                  </a:lnTo>
                  <a:lnTo>
                    <a:pt x="498" y="832"/>
                  </a:lnTo>
                  <a:lnTo>
                    <a:pt x="510" y="832"/>
                  </a:lnTo>
                  <a:lnTo>
                    <a:pt x="510" y="832"/>
                  </a:lnTo>
                  <a:lnTo>
                    <a:pt x="530" y="828"/>
                  </a:lnTo>
                  <a:lnTo>
                    <a:pt x="530" y="828"/>
                  </a:lnTo>
                  <a:lnTo>
                    <a:pt x="536" y="826"/>
                  </a:lnTo>
                  <a:lnTo>
                    <a:pt x="536" y="826"/>
                  </a:lnTo>
                  <a:lnTo>
                    <a:pt x="544" y="824"/>
                  </a:lnTo>
                  <a:lnTo>
                    <a:pt x="544" y="824"/>
                  </a:lnTo>
                  <a:lnTo>
                    <a:pt x="548" y="824"/>
                  </a:lnTo>
                  <a:lnTo>
                    <a:pt x="548" y="824"/>
                  </a:lnTo>
                  <a:lnTo>
                    <a:pt x="552" y="822"/>
                  </a:lnTo>
                  <a:lnTo>
                    <a:pt x="552" y="822"/>
                  </a:lnTo>
                  <a:lnTo>
                    <a:pt x="562" y="820"/>
                  </a:lnTo>
                  <a:lnTo>
                    <a:pt x="562" y="820"/>
                  </a:lnTo>
                  <a:lnTo>
                    <a:pt x="574" y="816"/>
                  </a:lnTo>
                  <a:lnTo>
                    <a:pt x="574" y="816"/>
                  </a:lnTo>
                  <a:lnTo>
                    <a:pt x="586" y="832"/>
                  </a:lnTo>
                  <a:lnTo>
                    <a:pt x="586" y="832"/>
                  </a:lnTo>
                  <a:lnTo>
                    <a:pt x="602" y="852"/>
                  </a:lnTo>
                  <a:lnTo>
                    <a:pt x="602" y="852"/>
                  </a:lnTo>
                  <a:lnTo>
                    <a:pt x="616" y="868"/>
                  </a:lnTo>
                  <a:lnTo>
                    <a:pt x="616" y="868"/>
                  </a:lnTo>
                  <a:lnTo>
                    <a:pt x="630" y="882"/>
                  </a:lnTo>
                  <a:lnTo>
                    <a:pt x="630" y="882"/>
                  </a:lnTo>
                  <a:lnTo>
                    <a:pt x="632" y="882"/>
                  </a:lnTo>
                  <a:lnTo>
                    <a:pt x="632" y="882"/>
                  </a:lnTo>
                  <a:lnTo>
                    <a:pt x="636" y="880"/>
                  </a:lnTo>
                  <a:lnTo>
                    <a:pt x="636" y="880"/>
                  </a:lnTo>
                  <a:lnTo>
                    <a:pt x="652" y="872"/>
                  </a:lnTo>
                  <a:lnTo>
                    <a:pt x="652" y="872"/>
                  </a:lnTo>
                  <a:lnTo>
                    <a:pt x="668" y="864"/>
                  </a:lnTo>
                  <a:lnTo>
                    <a:pt x="668" y="864"/>
                  </a:lnTo>
                  <a:lnTo>
                    <a:pt x="672" y="862"/>
                  </a:lnTo>
                  <a:lnTo>
                    <a:pt x="672" y="862"/>
                  </a:lnTo>
                  <a:lnTo>
                    <a:pt x="674" y="862"/>
                  </a:lnTo>
                  <a:lnTo>
                    <a:pt x="674" y="862"/>
                  </a:lnTo>
                  <a:lnTo>
                    <a:pt x="670" y="840"/>
                  </a:lnTo>
                  <a:lnTo>
                    <a:pt x="670" y="840"/>
                  </a:lnTo>
                  <a:lnTo>
                    <a:pt x="666" y="820"/>
                  </a:lnTo>
                  <a:lnTo>
                    <a:pt x="666" y="820"/>
                  </a:lnTo>
                  <a:lnTo>
                    <a:pt x="662" y="796"/>
                  </a:lnTo>
                  <a:lnTo>
                    <a:pt x="662" y="796"/>
                  </a:lnTo>
                  <a:lnTo>
                    <a:pt x="656" y="776"/>
                  </a:lnTo>
                  <a:lnTo>
                    <a:pt x="656" y="776"/>
                  </a:lnTo>
                  <a:lnTo>
                    <a:pt x="666" y="770"/>
                  </a:lnTo>
                  <a:lnTo>
                    <a:pt x="666" y="770"/>
                  </a:lnTo>
                  <a:lnTo>
                    <a:pt x="682" y="758"/>
                  </a:lnTo>
                  <a:lnTo>
                    <a:pt x="682" y="758"/>
                  </a:lnTo>
                  <a:lnTo>
                    <a:pt x="688" y="754"/>
                  </a:lnTo>
                  <a:lnTo>
                    <a:pt x="688" y="754"/>
                  </a:lnTo>
                  <a:lnTo>
                    <a:pt x="690" y="752"/>
                  </a:lnTo>
                  <a:lnTo>
                    <a:pt x="690" y="752"/>
                  </a:lnTo>
                  <a:lnTo>
                    <a:pt x="694" y="748"/>
                  </a:lnTo>
                  <a:lnTo>
                    <a:pt x="694" y="748"/>
                  </a:lnTo>
                  <a:lnTo>
                    <a:pt x="708" y="736"/>
                  </a:lnTo>
                  <a:lnTo>
                    <a:pt x="708" y="736"/>
                  </a:lnTo>
                  <a:lnTo>
                    <a:pt x="718" y="728"/>
                  </a:lnTo>
                  <a:lnTo>
                    <a:pt x="718" y="728"/>
                  </a:lnTo>
                  <a:lnTo>
                    <a:pt x="736" y="738"/>
                  </a:lnTo>
                  <a:lnTo>
                    <a:pt x="736" y="738"/>
                  </a:lnTo>
                  <a:lnTo>
                    <a:pt x="776" y="756"/>
                  </a:lnTo>
                  <a:lnTo>
                    <a:pt x="776" y="756"/>
                  </a:lnTo>
                  <a:lnTo>
                    <a:pt x="790" y="762"/>
                  </a:lnTo>
                  <a:lnTo>
                    <a:pt x="790" y="762"/>
                  </a:lnTo>
                  <a:lnTo>
                    <a:pt x="796" y="764"/>
                  </a:lnTo>
                  <a:lnTo>
                    <a:pt x="796" y="764"/>
                  </a:lnTo>
                  <a:lnTo>
                    <a:pt x="802" y="758"/>
                  </a:lnTo>
                  <a:lnTo>
                    <a:pt x="802" y="758"/>
                  </a:lnTo>
                  <a:lnTo>
                    <a:pt x="806" y="752"/>
                  </a:lnTo>
                  <a:lnTo>
                    <a:pt x="806" y="752"/>
                  </a:lnTo>
                  <a:lnTo>
                    <a:pt x="812" y="746"/>
                  </a:lnTo>
                  <a:lnTo>
                    <a:pt x="812" y="746"/>
                  </a:lnTo>
                  <a:lnTo>
                    <a:pt x="822" y="732"/>
                  </a:lnTo>
                  <a:lnTo>
                    <a:pt x="822" y="732"/>
                  </a:lnTo>
                  <a:lnTo>
                    <a:pt x="826" y="726"/>
                  </a:lnTo>
                  <a:lnTo>
                    <a:pt x="826" y="726"/>
                  </a:lnTo>
                  <a:lnTo>
                    <a:pt x="814" y="708"/>
                  </a:lnTo>
                  <a:lnTo>
                    <a:pt x="814" y="708"/>
                  </a:lnTo>
                  <a:lnTo>
                    <a:pt x="788" y="672"/>
                  </a:lnTo>
                  <a:lnTo>
                    <a:pt x="788" y="672"/>
                  </a:lnTo>
                  <a:lnTo>
                    <a:pt x="774" y="656"/>
                  </a:lnTo>
                  <a:lnTo>
                    <a:pt x="774" y="656"/>
                  </a:lnTo>
                  <a:lnTo>
                    <a:pt x="778" y="650"/>
                  </a:lnTo>
                  <a:lnTo>
                    <a:pt x="778" y="650"/>
                  </a:lnTo>
                  <a:lnTo>
                    <a:pt x="780" y="646"/>
                  </a:lnTo>
                  <a:lnTo>
                    <a:pt x="780" y="646"/>
                  </a:lnTo>
                  <a:lnTo>
                    <a:pt x="790" y="628"/>
                  </a:lnTo>
                  <a:lnTo>
                    <a:pt x="790" y="628"/>
                  </a:lnTo>
                  <a:lnTo>
                    <a:pt x="792" y="622"/>
                  </a:lnTo>
                  <a:lnTo>
                    <a:pt x="792" y="622"/>
                  </a:lnTo>
                  <a:lnTo>
                    <a:pt x="796" y="616"/>
                  </a:lnTo>
                  <a:lnTo>
                    <a:pt x="796" y="616"/>
                  </a:lnTo>
                  <a:lnTo>
                    <a:pt x="804" y="598"/>
                  </a:lnTo>
                  <a:lnTo>
                    <a:pt x="804" y="598"/>
                  </a:lnTo>
                  <a:lnTo>
                    <a:pt x="808" y="586"/>
                  </a:lnTo>
                  <a:lnTo>
                    <a:pt x="808" y="586"/>
                  </a:lnTo>
                  <a:lnTo>
                    <a:pt x="828" y="586"/>
                  </a:lnTo>
                  <a:lnTo>
                    <a:pt x="828" y="586"/>
                  </a:lnTo>
                  <a:lnTo>
                    <a:pt x="852" y="586"/>
                  </a:lnTo>
                  <a:lnTo>
                    <a:pt x="852" y="586"/>
                  </a:lnTo>
                  <a:lnTo>
                    <a:pt x="864" y="586"/>
                  </a:lnTo>
                  <a:lnTo>
                    <a:pt x="864" y="586"/>
                  </a:lnTo>
                  <a:lnTo>
                    <a:pt x="874" y="586"/>
                  </a:lnTo>
                  <a:lnTo>
                    <a:pt x="874" y="586"/>
                  </a:lnTo>
                  <a:lnTo>
                    <a:pt x="894" y="584"/>
                  </a:lnTo>
                  <a:lnTo>
                    <a:pt x="894" y="584"/>
                  </a:lnTo>
                  <a:lnTo>
                    <a:pt x="896" y="578"/>
                  </a:lnTo>
                  <a:lnTo>
                    <a:pt x="896" y="578"/>
                  </a:lnTo>
                  <a:lnTo>
                    <a:pt x="898" y="574"/>
                  </a:lnTo>
                  <a:lnTo>
                    <a:pt x="898" y="574"/>
                  </a:lnTo>
                  <a:lnTo>
                    <a:pt x="898" y="570"/>
                  </a:lnTo>
                  <a:lnTo>
                    <a:pt x="898" y="570"/>
                  </a:lnTo>
                  <a:lnTo>
                    <a:pt x="900" y="560"/>
                  </a:lnTo>
                  <a:lnTo>
                    <a:pt x="900" y="560"/>
                  </a:lnTo>
                  <a:lnTo>
                    <a:pt x="902" y="552"/>
                  </a:lnTo>
                  <a:lnTo>
                    <a:pt x="902" y="552"/>
                  </a:lnTo>
                  <a:lnTo>
                    <a:pt x="904" y="544"/>
                  </a:lnTo>
                  <a:lnTo>
                    <a:pt x="904" y="544"/>
                  </a:lnTo>
                  <a:lnTo>
                    <a:pt x="906" y="536"/>
                  </a:lnTo>
                  <a:lnTo>
                    <a:pt x="906" y="536"/>
                  </a:lnTo>
                  <a:lnTo>
                    <a:pt x="888" y="526"/>
                  </a:lnTo>
                  <a:lnTo>
                    <a:pt x="888" y="526"/>
                  </a:lnTo>
                  <a:lnTo>
                    <a:pt x="846" y="506"/>
                  </a:lnTo>
                  <a:lnTo>
                    <a:pt x="846" y="506"/>
                  </a:lnTo>
                  <a:close/>
                  <a:moveTo>
                    <a:pt x="452" y="736"/>
                  </a:moveTo>
                  <a:lnTo>
                    <a:pt x="452" y="736"/>
                  </a:lnTo>
                  <a:lnTo>
                    <a:pt x="424" y="734"/>
                  </a:lnTo>
                  <a:lnTo>
                    <a:pt x="398" y="730"/>
                  </a:lnTo>
                  <a:lnTo>
                    <a:pt x="370" y="724"/>
                  </a:lnTo>
                  <a:lnTo>
                    <a:pt x="346" y="714"/>
                  </a:lnTo>
                  <a:lnTo>
                    <a:pt x="320" y="702"/>
                  </a:lnTo>
                  <a:lnTo>
                    <a:pt x="298" y="688"/>
                  </a:lnTo>
                  <a:lnTo>
                    <a:pt x="276" y="672"/>
                  </a:lnTo>
                  <a:lnTo>
                    <a:pt x="258" y="654"/>
                  </a:lnTo>
                  <a:lnTo>
                    <a:pt x="240" y="634"/>
                  </a:lnTo>
                  <a:lnTo>
                    <a:pt x="224" y="614"/>
                  </a:lnTo>
                  <a:lnTo>
                    <a:pt x="210" y="590"/>
                  </a:lnTo>
                  <a:lnTo>
                    <a:pt x="198" y="566"/>
                  </a:lnTo>
                  <a:lnTo>
                    <a:pt x="188" y="542"/>
                  </a:lnTo>
                  <a:lnTo>
                    <a:pt x="182" y="514"/>
                  </a:lnTo>
                  <a:lnTo>
                    <a:pt x="178" y="488"/>
                  </a:lnTo>
                  <a:lnTo>
                    <a:pt x="176" y="458"/>
                  </a:lnTo>
                  <a:lnTo>
                    <a:pt x="176" y="458"/>
                  </a:lnTo>
                  <a:lnTo>
                    <a:pt x="178" y="430"/>
                  </a:lnTo>
                  <a:lnTo>
                    <a:pt x="182" y="402"/>
                  </a:lnTo>
                  <a:lnTo>
                    <a:pt x="188" y="376"/>
                  </a:lnTo>
                  <a:lnTo>
                    <a:pt x="198" y="350"/>
                  </a:lnTo>
                  <a:lnTo>
                    <a:pt x="210" y="326"/>
                  </a:lnTo>
                  <a:lnTo>
                    <a:pt x="224" y="304"/>
                  </a:lnTo>
                  <a:lnTo>
                    <a:pt x="240" y="282"/>
                  </a:lnTo>
                  <a:lnTo>
                    <a:pt x="258" y="262"/>
                  </a:lnTo>
                  <a:lnTo>
                    <a:pt x="276" y="246"/>
                  </a:lnTo>
                  <a:lnTo>
                    <a:pt x="298" y="230"/>
                  </a:lnTo>
                  <a:lnTo>
                    <a:pt x="320" y="216"/>
                  </a:lnTo>
                  <a:lnTo>
                    <a:pt x="346" y="204"/>
                  </a:lnTo>
                  <a:lnTo>
                    <a:pt x="370" y="194"/>
                  </a:lnTo>
                  <a:lnTo>
                    <a:pt x="398" y="188"/>
                  </a:lnTo>
                  <a:lnTo>
                    <a:pt x="424" y="184"/>
                  </a:lnTo>
                  <a:lnTo>
                    <a:pt x="452" y="182"/>
                  </a:lnTo>
                  <a:lnTo>
                    <a:pt x="452" y="182"/>
                  </a:lnTo>
                  <a:lnTo>
                    <a:pt x="482" y="184"/>
                  </a:lnTo>
                  <a:lnTo>
                    <a:pt x="508" y="188"/>
                  </a:lnTo>
                  <a:lnTo>
                    <a:pt x="536" y="194"/>
                  </a:lnTo>
                  <a:lnTo>
                    <a:pt x="560" y="204"/>
                  </a:lnTo>
                  <a:lnTo>
                    <a:pt x="584" y="216"/>
                  </a:lnTo>
                  <a:lnTo>
                    <a:pt x="608" y="230"/>
                  </a:lnTo>
                  <a:lnTo>
                    <a:pt x="630" y="246"/>
                  </a:lnTo>
                  <a:lnTo>
                    <a:pt x="648" y="262"/>
                  </a:lnTo>
                  <a:lnTo>
                    <a:pt x="666" y="282"/>
                  </a:lnTo>
                  <a:lnTo>
                    <a:pt x="682" y="304"/>
                  </a:lnTo>
                  <a:lnTo>
                    <a:pt x="696" y="326"/>
                  </a:lnTo>
                  <a:lnTo>
                    <a:pt x="708" y="350"/>
                  </a:lnTo>
                  <a:lnTo>
                    <a:pt x="718" y="376"/>
                  </a:lnTo>
                  <a:lnTo>
                    <a:pt x="724" y="402"/>
                  </a:lnTo>
                  <a:lnTo>
                    <a:pt x="728" y="430"/>
                  </a:lnTo>
                  <a:lnTo>
                    <a:pt x="730" y="458"/>
                  </a:lnTo>
                  <a:lnTo>
                    <a:pt x="730" y="458"/>
                  </a:lnTo>
                  <a:lnTo>
                    <a:pt x="728" y="488"/>
                  </a:lnTo>
                  <a:lnTo>
                    <a:pt x="724" y="514"/>
                  </a:lnTo>
                  <a:lnTo>
                    <a:pt x="718" y="542"/>
                  </a:lnTo>
                  <a:lnTo>
                    <a:pt x="708" y="566"/>
                  </a:lnTo>
                  <a:lnTo>
                    <a:pt x="696" y="590"/>
                  </a:lnTo>
                  <a:lnTo>
                    <a:pt x="682" y="614"/>
                  </a:lnTo>
                  <a:lnTo>
                    <a:pt x="666" y="634"/>
                  </a:lnTo>
                  <a:lnTo>
                    <a:pt x="648" y="654"/>
                  </a:lnTo>
                  <a:lnTo>
                    <a:pt x="630" y="672"/>
                  </a:lnTo>
                  <a:lnTo>
                    <a:pt x="608" y="688"/>
                  </a:lnTo>
                  <a:lnTo>
                    <a:pt x="584" y="702"/>
                  </a:lnTo>
                  <a:lnTo>
                    <a:pt x="560" y="714"/>
                  </a:lnTo>
                  <a:lnTo>
                    <a:pt x="536" y="724"/>
                  </a:lnTo>
                  <a:lnTo>
                    <a:pt x="508" y="730"/>
                  </a:lnTo>
                  <a:lnTo>
                    <a:pt x="482" y="734"/>
                  </a:lnTo>
                  <a:lnTo>
                    <a:pt x="452" y="736"/>
                  </a:lnTo>
                  <a:lnTo>
                    <a:pt x="452" y="7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원형 18"/>
            <p:cNvSpPr/>
            <p:nvPr/>
          </p:nvSpPr>
          <p:spPr>
            <a:xfrm>
              <a:off x="5134693" y="3175565"/>
              <a:ext cx="1971771" cy="1971771"/>
            </a:xfrm>
            <a:prstGeom prst="pie">
              <a:avLst>
                <a:gd name="adj1" fmla="val 8476213"/>
                <a:gd name="adj2" fmla="val 16200000"/>
              </a:avLst>
            </a:prstGeom>
            <a:solidFill>
              <a:srgbClr val="8C9DD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원형 19"/>
            <p:cNvSpPr/>
            <p:nvPr/>
          </p:nvSpPr>
          <p:spPr>
            <a:xfrm flipH="1">
              <a:off x="5134693" y="3175565"/>
              <a:ext cx="1971771" cy="1971771"/>
            </a:xfrm>
            <a:prstGeom prst="pie">
              <a:avLst>
                <a:gd name="adj1" fmla="val 8476213"/>
                <a:gd name="adj2" fmla="val 16200000"/>
              </a:avLst>
            </a:prstGeom>
            <a:solidFill>
              <a:srgbClr val="A8BAE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원형 20"/>
            <p:cNvSpPr/>
            <p:nvPr/>
          </p:nvSpPr>
          <p:spPr>
            <a:xfrm flipH="1">
              <a:off x="5134693" y="3175565"/>
              <a:ext cx="1971771" cy="1971771"/>
            </a:xfrm>
            <a:prstGeom prst="pie">
              <a:avLst>
                <a:gd name="adj1" fmla="val 407987"/>
                <a:gd name="adj2" fmla="val 984560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자유형 24"/>
          <p:cNvSpPr/>
          <p:nvPr/>
        </p:nvSpPr>
        <p:spPr>
          <a:xfrm>
            <a:off x="6927644" y="2682622"/>
            <a:ext cx="1164706" cy="967288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자유형 25"/>
          <p:cNvSpPr/>
          <p:nvPr/>
        </p:nvSpPr>
        <p:spPr>
          <a:xfrm flipH="1">
            <a:off x="4066651" y="2803476"/>
            <a:ext cx="1232971" cy="846435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자유형 26"/>
          <p:cNvSpPr/>
          <p:nvPr/>
        </p:nvSpPr>
        <p:spPr>
          <a:xfrm flipH="1" flipV="1">
            <a:off x="4148808" y="4941168"/>
            <a:ext cx="1308265" cy="616954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497684" y="4438468"/>
            <a:ext cx="412577" cy="412577"/>
            <a:chOff x="2207568" y="1196752"/>
            <a:chExt cx="1241730" cy="1241730"/>
          </a:xfrm>
        </p:grpSpPr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2207568" y="1196752"/>
              <a:ext cx="1241730" cy="1241730"/>
            </a:xfrm>
            <a:custGeom>
              <a:avLst/>
              <a:gdLst>
                <a:gd name="T0" fmla="*/ 961 w 1922"/>
                <a:gd name="T1" fmla="*/ 0 h 1922"/>
                <a:gd name="T2" fmla="*/ 0 w 1922"/>
                <a:gd name="T3" fmla="*/ 961 h 1922"/>
                <a:gd name="T4" fmla="*/ 961 w 1922"/>
                <a:gd name="T5" fmla="*/ 1922 h 1922"/>
                <a:gd name="T6" fmla="*/ 1765 w 1922"/>
                <a:gd name="T7" fmla="*/ 1488 h 1922"/>
                <a:gd name="T8" fmla="*/ 1754 w 1922"/>
                <a:gd name="T9" fmla="*/ 1436 h 1922"/>
                <a:gd name="T10" fmla="*/ 1703 w 1922"/>
                <a:gd name="T11" fmla="*/ 1447 h 1922"/>
                <a:gd name="T12" fmla="*/ 961 w 1922"/>
                <a:gd name="T13" fmla="*/ 1848 h 1922"/>
                <a:gd name="T14" fmla="*/ 74 w 1922"/>
                <a:gd name="T15" fmla="*/ 961 h 1922"/>
                <a:gd name="T16" fmla="*/ 961 w 1922"/>
                <a:gd name="T17" fmla="*/ 74 h 1922"/>
                <a:gd name="T18" fmla="*/ 1848 w 1922"/>
                <a:gd name="T19" fmla="*/ 961 h 1922"/>
                <a:gd name="T20" fmla="*/ 1817 w 1922"/>
                <a:gd name="T21" fmla="*/ 1194 h 1922"/>
                <a:gd name="T22" fmla="*/ 1843 w 1922"/>
                <a:gd name="T23" fmla="*/ 1240 h 1922"/>
                <a:gd name="T24" fmla="*/ 1889 w 1922"/>
                <a:gd name="T25" fmla="*/ 1213 h 1922"/>
                <a:gd name="T26" fmla="*/ 1922 w 1922"/>
                <a:gd name="T27" fmla="*/ 961 h 1922"/>
                <a:gd name="T28" fmla="*/ 961 w 1922"/>
                <a:gd name="T29" fmla="*/ 0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2" h="1922">
                  <a:moveTo>
                    <a:pt x="961" y="0"/>
                  </a:moveTo>
                  <a:cubicBezTo>
                    <a:pt x="431" y="0"/>
                    <a:pt x="0" y="431"/>
                    <a:pt x="0" y="961"/>
                  </a:cubicBezTo>
                  <a:cubicBezTo>
                    <a:pt x="0" y="1491"/>
                    <a:pt x="431" y="1922"/>
                    <a:pt x="961" y="1922"/>
                  </a:cubicBezTo>
                  <a:cubicBezTo>
                    <a:pt x="1286" y="1922"/>
                    <a:pt x="1586" y="1760"/>
                    <a:pt x="1765" y="1488"/>
                  </a:cubicBezTo>
                  <a:cubicBezTo>
                    <a:pt x="1776" y="1471"/>
                    <a:pt x="1772" y="1448"/>
                    <a:pt x="1754" y="1436"/>
                  </a:cubicBezTo>
                  <a:cubicBezTo>
                    <a:pt x="1737" y="1425"/>
                    <a:pt x="1714" y="1430"/>
                    <a:pt x="1703" y="1447"/>
                  </a:cubicBezTo>
                  <a:cubicBezTo>
                    <a:pt x="1538" y="1698"/>
                    <a:pt x="1261" y="1848"/>
                    <a:pt x="961" y="1848"/>
                  </a:cubicBezTo>
                  <a:cubicBezTo>
                    <a:pt x="472" y="1848"/>
                    <a:pt x="74" y="1450"/>
                    <a:pt x="74" y="961"/>
                  </a:cubicBezTo>
                  <a:cubicBezTo>
                    <a:pt x="74" y="472"/>
                    <a:pt x="472" y="74"/>
                    <a:pt x="961" y="74"/>
                  </a:cubicBezTo>
                  <a:cubicBezTo>
                    <a:pt x="1450" y="74"/>
                    <a:pt x="1848" y="472"/>
                    <a:pt x="1848" y="961"/>
                  </a:cubicBezTo>
                  <a:cubicBezTo>
                    <a:pt x="1848" y="1040"/>
                    <a:pt x="1837" y="1118"/>
                    <a:pt x="1817" y="1194"/>
                  </a:cubicBezTo>
                  <a:cubicBezTo>
                    <a:pt x="1812" y="1214"/>
                    <a:pt x="1823" y="1234"/>
                    <a:pt x="1843" y="1240"/>
                  </a:cubicBezTo>
                  <a:cubicBezTo>
                    <a:pt x="1863" y="1245"/>
                    <a:pt x="1883" y="1233"/>
                    <a:pt x="1889" y="1213"/>
                  </a:cubicBezTo>
                  <a:cubicBezTo>
                    <a:pt x="1911" y="1132"/>
                    <a:pt x="1922" y="1047"/>
                    <a:pt x="1922" y="961"/>
                  </a:cubicBezTo>
                  <a:cubicBezTo>
                    <a:pt x="1922" y="431"/>
                    <a:pt x="1491" y="0"/>
                    <a:pt x="961" y="0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3341627" y="2018330"/>
              <a:ext cx="65539" cy="78413"/>
            </a:xfrm>
            <a:custGeom>
              <a:avLst/>
              <a:gdLst>
                <a:gd name="T0" fmla="*/ 75 w 103"/>
                <a:gd name="T1" fmla="*/ 8 h 121"/>
                <a:gd name="T2" fmla="*/ 26 w 103"/>
                <a:gd name="T3" fmla="*/ 28 h 121"/>
                <a:gd name="T4" fmla="*/ 9 w 103"/>
                <a:gd name="T5" fmla="*/ 68 h 121"/>
                <a:gd name="T6" fmla="*/ 26 w 103"/>
                <a:gd name="T7" fmla="*/ 117 h 121"/>
                <a:gd name="T8" fmla="*/ 42 w 103"/>
                <a:gd name="T9" fmla="*/ 121 h 121"/>
                <a:gd name="T10" fmla="*/ 76 w 103"/>
                <a:gd name="T11" fmla="*/ 100 h 121"/>
                <a:gd name="T12" fmla="*/ 95 w 103"/>
                <a:gd name="T13" fmla="*/ 56 h 121"/>
                <a:gd name="T14" fmla="*/ 75 w 103"/>
                <a:gd name="T15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21">
                  <a:moveTo>
                    <a:pt x="75" y="8"/>
                  </a:moveTo>
                  <a:cubicBezTo>
                    <a:pt x="56" y="0"/>
                    <a:pt x="34" y="9"/>
                    <a:pt x="26" y="28"/>
                  </a:cubicBezTo>
                  <a:cubicBezTo>
                    <a:pt x="21" y="41"/>
                    <a:pt x="15" y="55"/>
                    <a:pt x="9" y="68"/>
                  </a:cubicBezTo>
                  <a:cubicBezTo>
                    <a:pt x="0" y="86"/>
                    <a:pt x="8" y="109"/>
                    <a:pt x="26" y="117"/>
                  </a:cubicBezTo>
                  <a:cubicBezTo>
                    <a:pt x="31" y="120"/>
                    <a:pt x="37" y="121"/>
                    <a:pt x="42" y="121"/>
                  </a:cubicBezTo>
                  <a:cubicBezTo>
                    <a:pt x="56" y="121"/>
                    <a:pt x="69" y="113"/>
                    <a:pt x="76" y="100"/>
                  </a:cubicBezTo>
                  <a:cubicBezTo>
                    <a:pt x="82" y="85"/>
                    <a:pt x="89" y="71"/>
                    <a:pt x="95" y="56"/>
                  </a:cubicBezTo>
                  <a:cubicBezTo>
                    <a:pt x="103" y="37"/>
                    <a:pt x="94" y="16"/>
                    <a:pt x="75" y="8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2419400" y="1460079"/>
              <a:ext cx="72561" cy="78413"/>
            </a:xfrm>
            <a:custGeom>
              <a:avLst/>
              <a:gdLst>
                <a:gd name="T0" fmla="*/ 12 w 112"/>
                <a:gd name="T1" fmla="*/ 115 h 120"/>
                <a:gd name="T2" fmla="*/ 25 w 112"/>
                <a:gd name="T3" fmla="*/ 120 h 120"/>
                <a:gd name="T4" fmla="*/ 43 w 112"/>
                <a:gd name="T5" fmla="*/ 111 h 120"/>
                <a:gd name="T6" fmla="*/ 103 w 112"/>
                <a:gd name="T7" fmla="*/ 40 h 120"/>
                <a:gd name="T8" fmla="*/ 102 w 112"/>
                <a:gd name="T9" fmla="*/ 9 h 120"/>
                <a:gd name="T10" fmla="*/ 71 w 112"/>
                <a:gd name="T11" fmla="*/ 9 h 120"/>
                <a:gd name="T12" fmla="*/ 7 w 112"/>
                <a:gd name="T13" fmla="*/ 84 h 120"/>
                <a:gd name="T14" fmla="*/ 12 w 112"/>
                <a:gd name="T1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20">
                  <a:moveTo>
                    <a:pt x="12" y="115"/>
                  </a:moveTo>
                  <a:cubicBezTo>
                    <a:pt x="16" y="118"/>
                    <a:pt x="20" y="120"/>
                    <a:pt x="25" y="120"/>
                  </a:cubicBezTo>
                  <a:cubicBezTo>
                    <a:pt x="32" y="120"/>
                    <a:pt x="38" y="117"/>
                    <a:pt x="43" y="111"/>
                  </a:cubicBezTo>
                  <a:cubicBezTo>
                    <a:pt x="61" y="86"/>
                    <a:pt x="82" y="62"/>
                    <a:pt x="103" y="40"/>
                  </a:cubicBezTo>
                  <a:cubicBezTo>
                    <a:pt x="112" y="31"/>
                    <a:pt x="111" y="17"/>
                    <a:pt x="102" y="9"/>
                  </a:cubicBezTo>
                  <a:cubicBezTo>
                    <a:pt x="94" y="0"/>
                    <a:pt x="79" y="0"/>
                    <a:pt x="71" y="9"/>
                  </a:cubicBezTo>
                  <a:cubicBezTo>
                    <a:pt x="48" y="33"/>
                    <a:pt x="27" y="58"/>
                    <a:pt x="7" y="84"/>
                  </a:cubicBezTo>
                  <a:cubicBezTo>
                    <a:pt x="0" y="94"/>
                    <a:pt x="2" y="108"/>
                    <a:pt x="12" y="115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2323432" y="1312616"/>
              <a:ext cx="1010003" cy="1011173"/>
            </a:xfrm>
            <a:custGeom>
              <a:avLst/>
              <a:gdLst>
                <a:gd name="T0" fmla="*/ 145 w 1564"/>
                <a:gd name="T1" fmla="*/ 367 h 1564"/>
                <a:gd name="T2" fmla="*/ 115 w 1564"/>
                <a:gd name="T3" fmla="*/ 374 h 1564"/>
                <a:gd name="T4" fmla="*/ 0 w 1564"/>
                <a:gd name="T5" fmla="*/ 782 h 1564"/>
                <a:gd name="T6" fmla="*/ 782 w 1564"/>
                <a:gd name="T7" fmla="*/ 1564 h 1564"/>
                <a:gd name="T8" fmla="*/ 1564 w 1564"/>
                <a:gd name="T9" fmla="*/ 782 h 1564"/>
                <a:gd name="T10" fmla="*/ 782 w 1564"/>
                <a:gd name="T11" fmla="*/ 0 h 1564"/>
                <a:gd name="T12" fmla="*/ 305 w 1564"/>
                <a:gd name="T13" fmla="*/ 163 h 1564"/>
                <a:gd name="T14" fmla="*/ 270 w 1564"/>
                <a:gd name="T15" fmla="*/ 191 h 1564"/>
                <a:gd name="T16" fmla="*/ 267 w 1564"/>
                <a:gd name="T17" fmla="*/ 223 h 1564"/>
                <a:gd name="T18" fmla="*/ 284 w 1564"/>
                <a:gd name="T19" fmla="*/ 230 h 1564"/>
                <a:gd name="T20" fmla="*/ 299 w 1564"/>
                <a:gd name="T21" fmla="*/ 225 h 1564"/>
                <a:gd name="T22" fmla="*/ 332 w 1564"/>
                <a:gd name="T23" fmla="*/ 198 h 1564"/>
                <a:gd name="T24" fmla="*/ 782 w 1564"/>
                <a:gd name="T25" fmla="*/ 45 h 1564"/>
                <a:gd name="T26" fmla="*/ 1520 w 1564"/>
                <a:gd name="T27" fmla="*/ 782 h 1564"/>
                <a:gd name="T28" fmla="*/ 782 w 1564"/>
                <a:gd name="T29" fmla="*/ 1520 h 1564"/>
                <a:gd name="T30" fmla="*/ 45 w 1564"/>
                <a:gd name="T31" fmla="*/ 782 h 1564"/>
                <a:gd name="T32" fmla="*/ 153 w 1564"/>
                <a:gd name="T33" fmla="*/ 398 h 1564"/>
                <a:gd name="T34" fmla="*/ 145 w 1564"/>
                <a:gd name="T35" fmla="*/ 367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4" h="1564">
                  <a:moveTo>
                    <a:pt x="145" y="367"/>
                  </a:moveTo>
                  <a:cubicBezTo>
                    <a:pt x="135" y="361"/>
                    <a:pt x="121" y="364"/>
                    <a:pt x="115" y="374"/>
                  </a:cubicBezTo>
                  <a:cubicBezTo>
                    <a:pt x="40" y="497"/>
                    <a:pt x="0" y="638"/>
                    <a:pt x="0" y="782"/>
                  </a:cubicBezTo>
                  <a:cubicBezTo>
                    <a:pt x="0" y="1213"/>
                    <a:pt x="351" y="1564"/>
                    <a:pt x="782" y="1564"/>
                  </a:cubicBezTo>
                  <a:cubicBezTo>
                    <a:pt x="1213" y="1564"/>
                    <a:pt x="1564" y="1213"/>
                    <a:pt x="1564" y="782"/>
                  </a:cubicBezTo>
                  <a:cubicBezTo>
                    <a:pt x="1564" y="351"/>
                    <a:pt x="1213" y="0"/>
                    <a:pt x="782" y="0"/>
                  </a:cubicBezTo>
                  <a:cubicBezTo>
                    <a:pt x="608" y="0"/>
                    <a:pt x="442" y="56"/>
                    <a:pt x="305" y="163"/>
                  </a:cubicBezTo>
                  <a:cubicBezTo>
                    <a:pt x="293" y="172"/>
                    <a:pt x="281" y="181"/>
                    <a:pt x="270" y="191"/>
                  </a:cubicBezTo>
                  <a:cubicBezTo>
                    <a:pt x="260" y="199"/>
                    <a:pt x="259" y="213"/>
                    <a:pt x="267" y="223"/>
                  </a:cubicBezTo>
                  <a:cubicBezTo>
                    <a:pt x="272" y="228"/>
                    <a:pt x="278" y="230"/>
                    <a:pt x="284" y="230"/>
                  </a:cubicBezTo>
                  <a:cubicBezTo>
                    <a:pt x="289" y="230"/>
                    <a:pt x="295" y="229"/>
                    <a:pt x="299" y="225"/>
                  </a:cubicBezTo>
                  <a:cubicBezTo>
                    <a:pt x="310" y="216"/>
                    <a:pt x="321" y="206"/>
                    <a:pt x="332" y="198"/>
                  </a:cubicBezTo>
                  <a:cubicBezTo>
                    <a:pt x="462" y="98"/>
                    <a:pt x="617" y="45"/>
                    <a:pt x="782" y="45"/>
                  </a:cubicBezTo>
                  <a:cubicBezTo>
                    <a:pt x="1189" y="45"/>
                    <a:pt x="1520" y="375"/>
                    <a:pt x="1520" y="782"/>
                  </a:cubicBezTo>
                  <a:cubicBezTo>
                    <a:pt x="1520" y="1189"/>
                    <a:pt x="1189" y="1520"/>
                    <a:pt x="782" y="1520"/>
                  </a:cubicBezTo>
                  <a:cubicBezTo>
                    <a:pt x="375" y="1520"/>
                    <a:pt x="45" y="1189"/>
                    <a:pt x="45" y="782"/>
                  </a:cubicBezTo>
                  <a:cubicBezTo>
                    <a:pt x="45" y="646"/>
                    <a:pt x="82" y="513"/>
                    <a:pt x="153" y="398"/>
                  </a:cubicBezTo>
                  <a:cubicBezTo>
                    <a:pt x="159" y="387"/>
                    <a:pt x="156" y="373"/>
                    <a:pt x="145" y="367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2715495" y="1502211"/>
              <a:ext cx="266837" cy="591022"/>
            </a:xfrm>
            <a:custGeom>
              <a:avLst/>
              <a:gdLst>
                <a:gd name="T0" fmla="*/ 183 w 412"/>
                <a:gd name="T1" fmla="*/ 726 h 915"/>
                <a:gd name="T2" fmla="*/ 60 w 412"/>
                <a:gd name="T3" fmla="*/ 699 h 915"/>
                <a:gd name="T4" fmla="*/ 7 w 412"/>
                <a:gd name="T5" fmla="*/ 722 h 915"/>
                <a:gd name="T6" fmla="*/ 27 w 412"/>
                <a:gd name="T7" fmla="*/ 771 h 915"/>
                <a:gd name="T8" fmla="*/ 166 w 412"/>
                <a:gd name="T9" fmla="*/ 802 h 915"/>
                <a:gd name="T10" fmla="*/ 166 w 412"/>
                <a:gd name="T11" fmla="*/ 880 h 915"/>
                <a:gd name="T12" fmla="*/ 201 w 412"/>
                <a:gd name="T13" fmla="*/ 915 h 915"/>
                <a:gd name="T14" fmla="*/ 236 w 412"/>
                <a:gd name="T15" fmla="*/ 880 h 915"/>
                <a:gd name="T16" fmla="*/ 236 w 412"/>
                <a:gd name="T17" fmla="*/ 799 h 915"/>
                <a:gd name="T18" fmla="*/ 412 w 412"/>
                <a:gd name="T19" fmla="*/ 609 h 915"/>
                <a:gd name="T20" fmla="*/ 239 w 412"/>
                <a:gd name="T21" fmla="*/ 405 h 915"/>
                <a:gd name="T22" fmla="*/ 101 w 412"/>
                <a:gd name="T23" fmla="*/ 278 h 915"/>
                <a:gd name="T24" fmla="*/ 219 w 412"/>
                <a:gd name="T25" fmla="*/ 183 h 915"/>
                <a:gd name="T26" fmla="*/ 323 w 412"/>
                <a:gd name="T27" fmla="*/ 202 h 915"/>
                <a:gd name="T28" fmla="*/ 375 w 412"/>
                <a:gd name="T29" fmla="*/ 180 h 915"/>
                <a:gd name="T30" fmla="*/ 353 w 412"/>
                <a:gd name="T31" fmla="*/ 130 h 915"/>
                <a:gd name="T32" fmla="*/ 243 w 412"/>
                <a:gd name="T33" fmla="*/ 108 h 915"/>
                <a:gd name="T34" fmla="*/ 243 w 412"/>
                <a:gd name="T35" fmla="*/ 34 h 915"/>
                <a:gd name="T36" fmla="*/ 208 w 412"/>
                <a:gd name="T37" fmla="*/ 0 h 915"/>
                <a:gd name="T38" fmla="*/ 174 w 412"/>
                <a:gd name="T39" fmla="*/ 34 h 915"/>
                <a:gd name="T40" fmla="*/ 174 w 412"/>
                <a:gd name="T41" fmla="*/ 112 h 915"/>
                <a:gd name="T42" fmla="*/ 5 w 412"/>
                <a:gd name="T43" fmla="*/ 292 h 915"/>
                <a:gd name="T44" fmla="*/ 189 w 412"/>
                <a:gd name="T45" fmla="*/ 485 h 915"/>
                <a:gd name="T46" fmla="*/ 315 w 412"/>
                <a:gd name="T47" fmla="*/ 617 h 915"/>
                <a:gd name="T48" fmla="*/ 183 w 412"/>
                <a:gd name="T49" fmla="*/ 726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915">
                  <a:moveTo>
                    <a:pt x="183" y="726"/>
                  </a:moveTo>
                  <a:cubicBezTo>
                    <a:pt x="138" y="726"/>
                    <a:pt x="95" y="715"/>
                    <a:pt x="60" y="699"/>
                  </a:cubicBezTo>
                  <a:cubicBezTo>
                    <a:pt x="39" y="690"/>
                    <a:pt x="14" y="700"/>
                    <a:pt x="7" y="722"/>
                  </a:cubicBezTo>
                  <a:cubicBezTo>
                    <a:pt x="0" y="741"/>
                    <a:pt x="9" y="763"/>
                    <a:pt x="27" y="771"/>
                  </a:cubicBezTo>
                  <a:cubicBezTo>
                    <a:pt x="66" y="789"/>
                    <a:pt x="117" y="801"/>
                    <a:pt x="166" y="802"/>
                  </a:cubicBezTo>
                  <a:lnTo>
                    <a:pt x="166" y="880"/>
                  </a:lnTo>
                  <a:cubicBezTo>
                    <a:pt x="166" y="899"/>
                    <a:pt x="182" y="915"/>
                    <a:pt x="201" y="915"/>
                  </a:cubicBezTo>
                  <a:cubicBezTo>
                    <a:pt x="220" y="915"/>
                    <a:pt x="236" y="899"/>
                    <a:pt x="236" y="880"/>
                  </a:cubicBezTo>
                  <a:lnTo>
                    <a:pt x="236" y="799"/>
                  </a:lnTo>
                  <a:cubicBezTo>
                    <a:pt x="351" y="780"/>
                    <a:pt x="412" y="697"/>
                    <a:pt x="412" y="609"/>
                  </a:cubicBezTo>
                  <a:cubicBezTo>
                    <a:pt x="412" y="510"/>
                    <a:pt x="354" y="452"/>
                    <a:pt x="239" y="405"/>
                  </a:cubicBezTo>
                  <a:cubicBezTo>
                    <a:pt x="142" y="365"/>
                    <a:pt x="101" y="336"/>
                    <a:pt x="101" y="278"/>
                  </a:cubicBezTo>
                  <a:cubicBezTo>
                    <a:pt x="101" y="234"/>
                    <a:pt x="134" y="183"/>
                    <a:pt x="219" y="183"/>
                  </a:cubicBezTo>
                  <a:cubicBezTo>
                    <a:pt x="264" y="183"/>
                    <a:pt x="298" y="192"/>
                    <a:pt x="323" y="202"/>
                  </a:cubicBezTo>
                  <a:cubicBezTo>
                    <a:pt x="344" y="211"/>
                    <a:pt x="367" y="201"/>
                    <a:pt x="375" y="180"/>
                  </a:cubicBezTo>
                  <a:cubicBezTo>
                    <a:pt x="383" y="160"/>
                    <a:pt x="373" y="138"/>
                    <a:pt x="353" y="130"/>
                  </a:cubicBezTo>
                  <a:cubicBezTo>
                    <a:pt x="325" y="118"/>
                    <a:pt x="289" y="109"/>
                    <a:pt x="243" y="108"/>
                  </a:cubicBezTo>
                  <a:lnTo>
                    <a:pt x="243" y="34"/>
                  </a:lnTo>
                  <a:cubicBezTo>
                    <a:pt x="243" y="15"/>
                    <a:pt x="227" y="0"/>
                    <a:pt x="208" y="0"/>
                  </a:cubicBezTo>
                  <a:cubicBezTo>
                    <a:pt x="189" y="0"/>
                    <a:pt x="174" y="15"/>
                    <a:pt x="174" y="34"/>
                  </a:cubicBezTo>
                  <a:lnTo>
                    <a:pt x="174" y="112"/>
                  </a:lnTo>
                  <a:cubicBezTo>
                    <a:pt x="71" y="129"/>
                    <a:pt x="5" y="199"/>
                    <a:pt x="5" y="292"/>
                  </a:cubicBezTo>
                  <a:cubicBezTo>
                    <a:pt x="5" y="389"/>
                    <a:pt x="76" y="440"/>
                    <a:pt x="189" y="485"/>
                  </a:cubicBezTo>
                  <a:cubicBezTo>
                    <a:pt x="272" y="518"/>
                    <a:pt x="315" y="556"/>
                    <a:pt x="315" y="617"/>
                  </a:cubicBezTo>
                  <a:cubicBezTo>
                    <a:pt x="315" y="681"/>
                    <a:pt x="262" y="726"/>
                    <a:pt x="183" y="726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374549" y="3718582"/>
            <a:ext cx="585547" cy="502506"/>
            <a:chOff x="8307377" y="2907788"/>
            <a:chExt cx="1287374" cy="1104802"/>
          </a:xfrm>
        </p:grpSpPr>
        <p:sp>
          <p:nvSpPr>
            <p:cNvPr id="50" name="Freeform 37"/>
            <p:cNvSpPr>
              <a:spLocks noEditPoints="1"/>
            </p:cNvSpPr>
            <p:nvPr/>
          </p:nvSpPr>
          <p:spPr bwMode="auto">
            <a:xfrm>
              <a:off x="8307377" y="2907788"/>
              <a:ext cx="1219494" cy="1048624"/>
            </a:xfrm>
            <a:custGeom>
              <a:avLst/>
              <a:gdLst>
                <a:gd name="T0" fmla="*/ 74 w 1888"/>
                <a:gd name="T1" fmla="*/ 300 h 1624"/>
                <a:gd name="T2" fmla="*/ 74 w 1888"/>
                <a:gd name="T3" fmla="*/ 297 h 1624"/>
                <a:gd name="T4" fmla="*/ 74 w 1888"/>
                <a:gd name="T5" fmla="*/ 75 h 1624"/>
                <a:gd name="T6" fmla="*/ 515 w 1888"/>
                <a:gd name="T7" fmla="*/ 75 h 1624"/>
                <a:gd name="T8" fmla="*/ 650 w 1888"/>
                <a:gd name="T9" fmla="*/ 316 h 1624"/>
                <a:gd name="T10" fmla="*/ 683 w 1888"/>
                <a:gd name="T11" fmla="*/ 335 h 1624"/>
                <a:gd name="T12" fmla="*/ 688 w 1888"/>
                <a:gd name="T13" fmla="*/ 334 h 1624"/>
                <a:gd name="T14" fmla="*/ 691 w 1888"/>
                <a:gd name="T15" fmla="*/ 335 h 1624"/>
                <a:gd name="T16" fmla="*/ 1627 w 1888"/>
                <a:gd name="T17" fmla="*/ 335 h 1624"/>
                <a:gd name="T18" fmla="*/ 1629 w 1888"/>
                <a:gd name="T19" fmla="*/ 449 h 1624"/>
                <a:gd name="T20" fmla="*/ 247 w 1888"/>
                <a:gd name="T21" fmla="*/ 449 h 1624"/>
                <a:gd name="T22" fmla="*/ 210 w 1888"/>
                <a:gd name="T23" fmla="*/ 486 h 1624"/>
                <a:gd name="T24" fmla="*/ 210 w 1888"/>
                <a:gd name="T25" fmla="*/ 1550 h 1624"/>
                <a:gd name="T26" fmla="*/ 74 w 1888"/>
                <a:gd name="T27" fmla="*/ 1550 h 1624"/>
                <a:gd name="T28" fmla="*/ 74 w 1888"/>
                <a:gd name="T29" fmla="*/ 302 h 1624"/>
                <a:gd name="T30" fmla="*/ 74 w 1888"/>
                <a:gd name="T31" fmla="*/ 300 h 1624"/>
                <a:gd name="T32" fmla="*/ 1247 w 1888"/>
                <a:gd name="T33" fmla="*/ 1550 h 1624"/>
                <a:gd name="T34" fmla="*/ 284 w 1888"/>
                <a:gd name="T35" fmla="*/ 1550 h 1624"/>
                <a:gd name="T36" fmla="*/ 284 w 1888"/>
                <a:gd name="T37" fmla="*/ 523 h 1624"/>
                <a:gd name="T38" fmla="*/ 1814 w 1888"/>
                <a:gd name="T39" fmla="*/ 523 h 1624"/>
                <a:gd name="T40" fmla="*/ 1814 w 1888"/>
                <a:gd name="T41" fmla="*/ 954 h 1624"/>
                <a:gd name="T42" fmla="*/ 1851 w 1888"/>
                <a:gd name="T43" fmla="*/ 991 h 1624"/>
                <a:gd name="T44" fmla="*/ 1888 w 1888"/>
                <a:gd name="T45" fmla="*/ 954 h 1624"/>
                <a:gd name="T46" fmla="*/ 1888 w 1888"/>
                <a:gd name="T47" fmla="*/ 486 h 1624"/>
                <a:gd name="T48" fmla="*/ 1851 w 1888"/>
                <a:gd name="T49" fmla="*/ 449 h 1624"/>
                <a:gd name="T50" fmla="*/ 1703 w 1888"/>
                <a:gd name="T51" fmla="*/ 449 h 1624"/>
                <a:gd name="T52" fmla="*/ 1701 w 1888"/>
                <a:gd name="T53" fmla="*/ 297 h 1624"/>
                <a:gd name="T54" fmla="*/ 1664 w 1888"/>
                <a:gd name="T55" fmla="*/ 260 h 1624"/>
                <a:gd name="T56" fmla="*/ 704 w 1888"/>
                <a:gd name="T57" fmla="*/ 260 h 1624"/>
                <a:gd name="T58" fmla="*/ 569 w 1888"/>
                <a:gd name="T59" fmla="*/ 19 h 1624"/>
                <a:gd name="T60" fmla="*/ 536 w 1888"/>
                <a:gd name="T61" fmla="*/ 0 h 1624"/>
                <a:gd name="T62" fmla="*/ 37 w 1888"/>
                <a:gd name="T63" fmla="*/ 0 h 1624"/>
                <a:gd name="T64" fmla="*/ 0 w 1888"/>
                <a:gd name="T65" fmla="*/ 38 h 1624"/>
                <a:gd name="T66" fmla="*/ 0 w 1888"/>
                <a:gd name="T67" fmla="*/ 297 h 1624"/>
                <a:gd name="T68" fmla="*/ 0 w 1888"/>
                <a:gd name="T69" fmla="*/ 300 h 1624"/>
                <a:gd name="T70" fmla="*/ 0 w 1888"/>
                <a:gd name="T71" fmla="*/ 302 h 1624"/>
                <a:gd name="T72" fmla="*/ 0 w 1888"/>
                <a:gd name="T73" fmla="*/ 1587 h 1624"/>
                <a:gd name="T74" fmla="*/ 37 w 1888"/>
                <a:gd name="T75" fmla="*/ 1624 h 1624"/>
                <a:gd name="T76" fmla="*/ 239 w 1888"/>
                <a:gd name="T77" fmla="*/ 1624 h 1624"/>
                <a:gd name="T78" fmla="*/ 243 w 1888"/>
                <a:gd name="T79" fmla="*/ 1624 h 1624"/>
                <a:gd name="T80" fmla="*/ 247 w 1888"/>
                <a:gd name="T81" fmla="*/ 1624 h 1624"/>
                <a:gd name="T82" fmla="*/ 1247 w 1888"/>
                <a:gd name="T83" fmla="*/ 1624 h 1624"/>
                <a:gd name="T84" fmla="*/ 1284 w 1888"/>
                <a:gd name="T85" fmla="*/ 1587 h 1624"/>
                <a:gd name="T86" fmla="*/ 1247 w 1888"/>
                <a:gd name="T87" fmla="*/ 1550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8" h="1624">
                  <a:moveTo>
                    <a:pt x="74" y="300"/>
                  </a:moveTo>
                  <a:cubicBezTo>
                    <a:pt x="74" y="299"/>
                    <a:pt x="74" y="298"/>
                    <a:pt x="74" y="297"/>
                  </a:cubicBezTo>
                  <a:lnTo>
                    <a:pt x="74" y="75"/>
                  </a:lnTo>
                  <a:lnTo>
                    <a:pt x="515" y="75"/>
                  </a:lnTo>
                  <a:lnTo>
                    <a:pt x="650" y="316"/>
                  </a:lnTo>
                  <a:cubicBezTo>
                    <a:pt x="657" y="328"/>
                    <a:pt x="670" y="335"/>
                    <a:pt x="683" y="335"/>
                  </a:cubicBezTo>
                  <a:cubicBezTo>
                    <a:pt x="684" y="335"/>
                    <a:pt x="686" y="334"/>
                    <a:pt x="688" y="334"/>
                  </a:cubicBezTo>
                  <a:cubicBezTo>
                    <a:pt x="689" y="334"/>
                    <a:pt x="690" y="335"/>
                    <a:pt x="691" y="335"/>
                  </a:cubicBezTo>
                  <a:lnTo>
                    <a:pt x="1627" y="335"/>
                  </a:lnTo>
                  <a:lnTo>
                    <a:pt x="1629" y="449"/>
                  </a:lnTo>
                  <a:lnTo>
                    <a:pt x="247" y="449"/>
                  </a:lnTo>
                  <a:cubicBezTo>
                    <a:pt x="227" y="449"/>
                    <a:pt x="210" y="466"/>
                    <a:pt x="210" y="486"/>
                  </a:cubicBezTo>
                  <a:lnTo>
                    <a:pt x="210" y="1550"/>
                  </a:lnTo>
                  <a:lnTo>
                    <a:pt x="74" y="1550"/>
                  </a:lnTo>
                  <a:lnTo>
                    <a:pt x="74" y="302"/>
                  </a:lnTo>
                  <a:cubicBezTo>
                    <a:pt x="74" y="301"/>
                    <a:pt x="74" y="301"/>
                    <a:pt x="74" y="300"/>
                  </a:cubicBezTo>
                  <a:close/>
                  <a:moveTo>
                    <a:pt x="1247" y="1550"/>
                  </a:moveTo>
                  <a:lnTo>
                    <a:pt x="284" y="1550"/>
                  </a:lnTo>
                  <a:lnTo>
                    <a:pt x="284" y="523"/>
                  </a:lnTo>
                  <a:lnTo>
                    <a:pt x="1814" y="523"/>
                  </a:lnTo>
                  <a:lnTo>
                    <a:pt x="1814" y="954"/>
                  </a:lnTo>
                  <a:cubicBezTo>
                    <a:pt x="1814" y="975"/>
                    <a:pt x="1830" y="991"/>
                    <a:pt x="1851" y="991"/>
                  </a:cubicBezTo>
                  <a:cubicBezTo>
                    <a:pt x="1872" y="991"/>
                    <a:pt x="1888" y="975"/>
                    <a:pt x="1888" y="954"/>
                  </a:cubicBezTo>
                  <a:lnTo>
                    <a:pt x="1888" y="486"/>
                  </a:lnTo>
                  <a:cubicBezTo>
                    <a:pt x="1888" y="466"/>
                    <a:pt x="1872" y="449"/>
                    <a:pt x="1851" y="449"/>
                  </a:cubicBezTo>
                  <a:lnTo>
                    <a:pt x="1703" y="449"/>
                  </a:lnTo>
                  <a:lnTo>
                    <a:pt x="1701" y="297"/>
                  </a:lnTo>
                  <a:cubicBezTo>
                    <a:pt x="1701" y="277"/>
                    <a:pt x="1684" y="260"/>
                    <a:pt x="1664" y="260"/>
                  </a:cubicBezTo>
                  <a:lnTo>
                    <a:pt x="704" y="260"/>
                  </a:lnTo>
                  <a:lnTo>
                    <a:pt x="569" y="19"/>
                  </a:lnTo>
                  <a:cubicBezTo>
                    <a:pt x="562" y="8"/>
                    <a:pt x="550" y="0"/>
                    <a:pt x="536" y="0"/>
                  </a:cubicBezTo>
                  <a:lnTo>
                    <a:pt x="37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297"/>
                  </a:lnTo>
                  <a:cubicBezTo>
                    <a:pt x="0" y="298"/>
                    <a:pt x="0" y="299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lnTo>
                    <a:pt x="0" y="1587"/>
                  </a:lnTo>
                  <a:cubicBezTo>
                    <a:pt x="0" y="1608"/>
                    <a:pt x="17" y="1624"/>
                    <a:pt x="37" y="1624"/>
                  </a:cubicBezTo>
                  <a:lnTo>
                    <a:pt x="239" y="1624"/>
                  </a:lnTo>
                  <a:cubicBezTo>
                    <a:pt x="240" y="1624"/>
                    <a:pt x="242" y="1624"/>
                    <a:pt x="243" y="1624"/>
                  </a:cubicBezTo>
                  <a:cubicBezTo>
                    <a:pt x="244" y="1624"/>
                    <a:pt x="246" y="1624"/>
                    <a:pt x="247" y="1624"/>
                  </a:cubicBezTo>
                  <a:lnTo>
                    <a:pt x="1247" y="1624"/>
                  </a:lnTo>
                  <a:cubicBezTo>
                    <a:pt x="1267" y="1624"/>
                    <a:pt x="1284" y="1608"/>
                    <a:pt x="1284" y="1587"/>
                  </a:cubicBezTo>
                  <a:cubicBezTo>
                    <a:pt x="1284" y="1567"/>
                    <a:pt x="1267" y="1550"/>
                    <a:pt x="1247" y="1550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38"/>
            <p:cNvSpPr>
              <a:spLocks noEditPoints="1"/>
            </p:cNvSpPr>
            <p:nvPr/>
          </p:nvSpPr>
          <p:spPr bwMode="auto">
            <a:xfrm>
              <a:off x="9104378" y="3522217"/>
              <a:ext cx="490373" cy="490373"/>
            </a:xfrm>
            <a:custGeom>
              <a:avLst/>
              <a:gdLst>
                <a:gd name="T0" fmla="*/ 379 w 758"/>
                <a:gd name="T1" fmla="*/ 684 h 758"/>
                <a:gd name="T2" fmla="*/ 75 w 758"/>
                <a:gd name="T3" fmla="*/ 379 h 758"/>
                <a:gd name="T4" fmla="*/ 379 w 758"/>
                <a:gd name="T5" fmla="*/ 74 h 758"/>
                <a:gd name="T6" fmla="*/ 684 w 758"/>
                <a:gd name="T7" fmla="*/ 379 h 758"/>
                <a:gd name="T8" fmla="*/ 379 w 758"/>
                <a:gd name="T9" fmla="*/ 684 h 758"/>
                <a:gd name="T10" fmla="*/ 379 w 758"/>
                <a:gd name="T11" fmla="*/ 0 h 758"/>
                <a:gd name="T12" fmla="*/ 0 w 758"/>
                <a:gd name="T13" fmla="*/ 379 h 758"/>
                <a:gd name="T14" fmla="*/ 379 w 758"/>
                <a:gd name="T15" fmla="*/ 758 h 758"/>
                <a:gd name="T16" fmla="*/ 758 w 758"/>
                <a:gd name="T17" fmla="*/ 379 h 758"/>
                <a:gd name="T18" fmla="*/ 379 w 758"/>
                <a:gd name="T19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8" h="758">
                  <a:moveTo>
                    <a:pt x="379" y="684"/>
                  </a:moveTo>
                  <a:cubicBezTo>
                    <a:pt x="211" y="684"/>
                    <a:pt x="75" y="547"/>
                    <a:pt x="75" y="379"/>
                  </a:cubicBezTo>
                  <a:cubicBezTo>
                    <a:pt x="75" y="211"/>
                    <a:pt x="211" y="74"/>
                    <a:pt x="379" y="74"/>
                  </a:cubicBezTo>
                  <a:cubicBezTo>
                    <a:pt x="547" y="74"/>
                    <a:pt x="684" y="211"/>
                    <a:pt x="684" y="379"/>
                  </a:cubicBezTo>
                  <a:cubicBezTo>
                    <a:pt x="684" y="547"/>
                    <a:pt x="547" y="684"/>
                    <a:pt x="379" y="684"/>
                  </a:cubicBezTo>
                  <a:close/>
                  <a:moveTo>
                    <a:pt x="379" y="0"/>
                  </a:moveTo>
                  <a:cubicBezTo>
                    <a:pt x="170" y="0"/>
                    <a:pt x="0" y="170"/>
                    <a:pt x="0" y="379"/>
                  </a:cubicBezTo>
                  <a:cubicBezTo>
                    <a:pt x="0" y="588"/>
                    <a:pt x="170" y="758"/>
                    <a:pt x="379" y="758"/>
                  </a:cubicBezTo>
                  <a:cubicBezTo>
                    <a:pt x="588" y="758"/>
                    <a:pt x="758" y="588"/>
                    <a:pt x="758" y="379"/>
                  </a:cubicBezTo>
                  <a:cubicBezTo>
                    <a:pt x="758" y="170"/>
                    <a:pt x="588" y="0"/>
                    <a:pt x="379" y="0"/>
                  </a:cubicBez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39"/>
            <p:cNvSpPr>
              <a:spLocks/>
            </p:cNvSpPr>
            <p:nvPr/>
          </p:nvSpPr>
          <p:spPr bwMode="auto">
            <a:xfrm>
              <a:off x="9231945" y="3602970"/>
              <a:ext cx="235239" cy="319503"/>
            </a:xfrm>
            <a:custGeom>
              <a:avLst/>
              <a:gdLst>
                <a:gd name="T0" fmla="*/ 209 w 365"/>
                <a:gd name="T1" fmla="*/ 15 h 494"/>
                <a:gd name="T2" fmla="*/ 156 w 365"/>
                <a:gd name="T3" fmla="*/ 15 h 494"/>
                <a:gd name="T4" fmla="*/ 14 w 365"/>
                <a:gd name="T5" fmla="*/ 156 h 494"/>
                <a:gd name="T6" fmla="*/ 14 w 365"/>
                <a:gd name="T7" fmla="*/ 209 h 494"/>
                <a:gd name="T8" fmla="*/ 41 w 365"/>
                <a:gd name="T9" fmla="*/ 220 h 494"/>
                <a:gd name="T10" fmla="*/ 67 w 365"/>
                <a:gd name="T11" fmla="*/ 209 h 494"/>
                <a:gd name="T12" fmla="*/ 145 w 365"/>
                <a:gd name="T13" fmla="*/ 130 h 494"/>
                <a:gd name="T14" fmla="*/ 145 w 365"/>
                <a:gd name="T15" fmla="*/ 457 h 494"/>
                <a:gd name="T16" fmla="*/ 182 w 365"/>
                <a:gd name="T17" fmla="*/ 494 h 494"/>
                <a:gd name="T18" fmla="*/ 219 w 365"/>
                <a:gd name="T19" fmla="*/ 457 h 494"/>
                <a:gd name="T20" fmla="*/ 219 w 365"/>
                <a:gd name="T21" fmla="*/ 130 h 494"/>
                <a:gd name="T22" fmla="*/ 298 w 365"/>
                <a:gd name="T23" fmla="*/ 209 h 494"/>
                <a:gd name="T24" fmla="*/ 324 w 365"/>
                <a:gd name="T25" fmla="*/ 220 h 494"/>
                <a:gd name="T26" fmla="*/ 350 w 365"/>
                <a:gd name="T27" fmla="*/ 209 h 494"/>
                <a:gd name="T28" fmla="*/ 350 w 365"/>
                <a:gd name="T29" fmla="*/ 156 h 494"/>
                <a:gd name="T30" fmla="*/ 209 w 365"/>
                <a:gd name="T31" fmla="*/ 15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5" h="494">
                  <a:moveTo>
                    <a:pt x="209" y="15"/>
                  </a:moveTo>
                  <a:cubicBezTo>
                    <a:pt x="194" y="0"/>
                    <a:pt x="170" y="0"/>
                    <a:pt x="156" y="15"/>
                  </a:cubicBezTo>
                  <a:lnTo>
                    <a:pt x="14" y="156"/>
                  </a:lnTo>
                  <a:cubicBezTo>
                    <a:pt x="0" y="171"/>
                    <a:pt x="0" y="194"/>
                    <a:pt x="14" y="209"/>
                  </a:cubicBezTo>
                  <a:cubicBezTo>
                    <a:pt x="22" y="216"/>
                    <a:pt x="31" y="220"/>
                    <a:pt x="41" y="220"/>
                  </a:cubicBezTo>
                  <a:cubicBezTo>
                    <a:pt x="50" y="220"/>
                    <a:pt x="60" y="216"/>
                    <a:pt x="67" y="209"/>
                  </a:cubicBezTo>
                  <a:lnTo>
                    <a:pt x="145" y="130"/>
                  </a:lnTo>
                  <a:lnTo>
                    <a:pt x="145" y="457"/>
                  </a:lnTo>
                  <a:cubicBezTo>
                    <a:pt x="145" y="477"/>
                    <a:pt x="162" y="494"/>
                    <a:pt x="182" y="494"/>
                  </a:cubicBezTo>
                  <a:cubicBezTo>
                    <a:pt x="203" y="494"/>
                    <a:pt x="219" y="477"/>
                    <a:pt x="219" y="457"/>
                  </a:cubicBezTo>
                  <a:lnTo>
                    <a:pt x="219" y="130"/>
                  </a:lnTo>
                  <a:lnTo>
                    <a:pt x="298" y="209"/>
                  </a:lnTo>
                  <a:cubicBezTo>
                    <a:pt x="305" y="216"/>
                    <a:pt x="314" y="220"/>
                    <a:pt x="324" y="220"/>
                  </a:cubicBezTo>
                  <a:cubicBezTo>
                    <a:pt x="333" y="220"/>
                    <a:pt x="343" y="216"/>
                    <a:pt x="350" y="209"/>
                  </a:cubicBezTo>
                  <a:cubicBezTo>
                    <a:pt x="365" y="194"/>
                    <a:pt x="365" y="171"/>
                    <a:pt x="350" y="156"/>
                  </a:cubicBezTo>
                  <a:lnTo>
                    <a:pt x="209" y="15"/>
                  </a:ln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336456" y="3764489"/>
            <a:ext cx="611915" cy="343410"/>
            <a:chOff x="4316520" y="1469441"/>
            <a:chExt cx="1242900" cy="697523"/>
          </a:xfrm>
        </p:grpSpPr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4316520" y="1621586"/>
              <a:ext cx="853178" cy="545378"/>
            </a:xfrm>
            <a:custGeom>
              <a:avLst/>
              <a:gdLst>
                <a:gd name="T0" fmla="*/ 1291 w 1321"/>
                <a:gd name="T1" fmla="*/ 784 h 843"/>
                <a:gd name="T2" fmla="*/ 379 w 1321"/>
                <a:gd name="T3" fmla="*/ 784 h 843"/>
                <a:gd name="T4" fmla="*/ 59 w 1321"/>
                <a:gd name="T5" fmla="*/ 463 h 843"/>
                <a:gd name="T6" fmla="*/ 379 w 1321"/>
                <a:gd name="T7" fmla="*/ 143 h 843"/>
                <a:gd name="T8" fmla="*/ 489 w 1321"/>
                <a:gd name="T9" fmla="*/ 143 h 843"/>
                <a:gd name="T10" fmla="*/ 515 w 1321"/>
                <a:gd name="T11" fmla="*/ 128 h 843"/>
                <a:gd name="T12" fmla="*/ 521 w 1321"/>
                <a:gd name="T13" fmla="*/ 120 h 843"/>
                <a:gd name="T14" fmla="*/ 556 w 1321"/>
                <a:gd name="T15" fmla="*/ 50 h 843"/>
                <a:gd name="T16" fmla="*/ 547 w 1321"/>
                <a:gd name="T17" fmla="*/ 9 h 843"/>
                <a:gd name="T18" fmla="*/ 506 w 1321"/>
                <a:gd name="T19" fmla="*/ 18 h 843"/>
                <a:gd name="T20" fmla="*/ 471 w 1321"/>
                <a:gd name="T21" fmla="*/ 84 h 843"/>
                <a:gd name="T22" fmla="*/ 379 w 1321"/>
                <a:gd name="T23" fmla="*/ 84 h 843"/>
                <a:gd name="T24" fmla="*/ 0 w 1321"/>
                <a:gd name="T25" fmla="*/ 463 h 843"/>
                <a:gd name="T26" fmla="*/ 379 w 1321"/>
                <a:gd name="T27" fmla="*/ 843 h 843"/>
                <a:gd name="T28" fmla="*/ 1291 w 1321"/>
                <a:gd name="T29" fmla="*/ 843 h 843"/>
                <a:gd name="T30" fmla="*/ 1321 w 1321"/>
                <a:gd name="T31" fmla="*/ 813 h 843"/>
                <a:gd name="T32" fmla="*/ 1291 w 1321"/>
                <a:gd name="T33" fmla="*/ 78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1" h="843">
                  <a:moveTo>
                    <a:pt x="1291" y="784"/>
                  </a:moveTo>
                  <a:lnTo>
                    <a:pt x="379" y="784"/>
                  </a:lnTo>
                  <a:cubicBezTo>
                    <a:pt x="203" y="784"/>
                    <a:pt x="59" y="640"/>
                    <a:pt x="59" y="463"/>
                  </a:cubicBezTo>
                  <a:cubicBezTo>
                    <a:pt x="59" y="287"/>
                    <a:pt x="203" y="143"/>
                    <a:pt x="379" y="143"/>
                  </a:cubicBezTo>
                  <a:lnTo>
                    <a:pt x="489" y="143"/>
                  </a:lnTo>
                  <a:cubicBezTo>
                    <a:pt x="500" y="143"/>
                    <a:pt x="510" y="137"/>
                    <a:pt x="515" y="128"/>
                  </a:cubicBezTo>
                  <a:cubicBezTo>
                    <a:pt x="517" y="126"/>
                    <a:pt x="519" y="123"/>
                    <a:pt x="521" y="120"/>
                  </a:cubicBezTo>
                  <a:cubicBezTo>
                    <a:pt x="531" y="95"/>
                    <a:pt x="542" y="72"/>
                    <a:pt x="556" y="50"/>
                  </a:cubicBezTo>
                  <a:cubicBezTo>
                    <a:pt x="565" y="36"/>
                    <a:pt x="561" y="17"/>
                    <a:pt x="547" y="9"/>
                  </a:cubicBezTo>
                  <a:cubicBezTo>
                    <a:pt x="533" y="0"/>
                    <a:pt x="514" y="4"/>
                    <a:pt x="506" y="18"/>
                  </a:cubicBezTo>
                  <a:cubicBezTo>
                    <a:pt x="493" y="39"/>
                    <a:pt x="481" y="61"/>
                    <a:pt x="471" y="84"/>
                  </a:cubicBezTo>
                  <a:lnTo>
                    <a:pt x="379" y="84"/>
                  </a:lnTo>
                  <a:cubicBezTo>
                    <a:pt x="170" y="84"/>
                    <a:pt x="0" y="254"/>
                    <a:pt x="0" y="463"/>
                  </a:cubicBezTo>
                  <a:cubicBezTo>
                    <a:pt x="0" y="673"/>
                    <a:pt x="170" y="843"/>
                    <a:pt x="379" y="843"/>
                  </a:cubicBezTo>
                  <a:lnTo>
                    <a:pt x="1291" y="843"/>
                  </a:lnTo>
                  <a:cubicBezTo>
                    <a:pt x="1308" y="843"/>
                    <a:pt x="1321" y="830"/>
                    <a:pt x="1321" y="813"/>
                  </a:cubicBezTo>
                  <a:cubicBezTo>
                    <a:pt x="1321" y="797"/>
                    <a:pt x="1308" y="784"/>
                    <a:pt x="1291" y="784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5186082" y="2128342"/>
              <a:ext cx="45644" cy="38622"/>
            </a:xfrm>
            <a:custGeom>
              <a:avLst/>
              <a:gdLst>
                <a:gd name="T0" fmla="*/ 40 w 70"/>
                <a:gd name="T1" fmla="*/ 0 h 59"/>
                <a:gd name="T2" fmla="*/ 30 w 70"/>
                <a:gd name="T3" fmla="*/ 0 h 59"/>
                <a:gd name="T4" fmla="*/ 0 w 70"/>
                <a:gd name="T5" fmla="*/ 29 h 59"/>
                <a:gd name="T6" fmla="*/ 30 w 70"/>
                <a:gd name="T7" fmla="*/ 59 h 59"/>
                <a:gd name="T8" fmla="*/ 40 w 70"/>
                <a:gd name="T9" fmla="*/ 59 h 59"/>
                <a:gd name="T10" fmla="*/ 70 w 70"/>
                <a:gd name="T11" fmla="*/ 29 h 59"/>
                <a:gd name="T12" fmla="*/ 40 w 7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9">
                  <a:moveTo>
                    <a:pt x="40" y="0"/>
                  </a:moveTo>
                  <a:lnTo>
                    <a:pt x="30" y="0"/>
                  </a:lnTo>
                  <a:cubicBezTo>
                    <a:pt x="14" y="0"/>
                    <a:pt x="0" y="13"/>
                    <a:pt x="0" y="29"/>
                  </a:cubicBezTo>
                  <a:cubicBezTo>
                    <a:pt x="0" y="46"/>
                    <a:pt x="14" y="59"/>
                    <a:pt x="30" y="59"/>
                  </a:cubicBezTo>
                  <a:lnTo>
                    <a:pt x="40" y="59"/>
                  </a:lnTo>
                  <a:cubicBezTo>
                    <a:pt x="56" y="59"/>
                    <a:pt x="70" y="46"/>
                    <a:pt x="70" y="29"/>
                  </a:cubicBezTo>
                  <a:cubicBezTo>
                    <a:pt x="70" y="13"/>
                    <a:pt x="56" y="0"/>
                    <a:pt x="40" y="0"/>
                  </a:cubicBez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4669962" y="1469441"/>
              <a:ext cx="889458" cy="697522"/>
            </a:xfrm>
            <a:custGeom>
              <a:avLst/>
              <a:gdLst>
                <a:gd name="T0" fmla="*/ 999 w 1378"/>
                <a:gd name="T1" fmla="*/ 321 h 1080"/>
                <a:gd name="T2" fmla="*/ 899 w 1378"/>
                <a:gd name="T3" fmla="*/ 321 h 1080"/>
                <a:gd name="T4" fmla="*/ 415 w 1378"/>
                <a:gd name="T5" fmla="*/ 0 h 1080"/>
                <a:gd name="T6" fmla="*/ 11 w 1378"/>
                <a:gd name="T7" fmla="*/ 184 h 1080"/>
                <a:gd name="T8" fmla="*/ 14 w 1378"/>
                <a:gd name="T9" fmla="*/ 226 h 1080"/>
                <a:gd name="T10" fmla="*/ 56 w 1378"/>
                <a:gd name="T11" fmla="*/ 223 h 1080"/>
                <a:gd name="T12" fmla="*/ 415 w 1378"/>
                <a:gd name="T13" fmla="*/ 60 h 1080"/>
                <a:gd name="T14" fmla="*/ 853 w 1378"/>
                <a:gd name="T15" fmla="*/ 363 h 1080"/>
                <a:gd name="T16" fmla="*/ 880 w 1378"/>
                <a:gd name="T17" fmla="*/ 380 h 1080"/>
                <a:gd name="T18" fmla="*/ 882 w 1378"/>
                <a:gd name="T19" fmla="*/ 380 h 1080"/>
                <a:gd name="T20" fmla="*/ 883 w 1378"/>
                <a:gd name="T21" fmla="*/ 380 h 1080"/>
                <a:gd name="T22" fmla="*/ 999 w 1378"/>
                <a:gd name="T23" fmla="*/ 380 h 1080"/>
                <a:gd name="T24" fmla="*/ 1319 w 1378"/>
                <a:gd name="T25" fmla="*/ 700 h 1080"/>
                <a:gd name="T26" fmla="*/ 999 w 1378"/>
                <a:gd name="T27" fmla="*/ 1021 h 1080"/>
                <a:gd name="T28" fmla="*/ 927 w 1378"/>
                <a:gd name="T29" fmla="*/ 1021 h 1080"/>
                <a:gd name="T30" fmla="*/ 898 w 1378"/>
                <a:gd name="T31" fmla="*/ 1050 h 1080"/>
                <a:gd name="T32" fmla="*/ 927 w 1378"/>
                <a:gd name="T33" fmla="*/ 1080 h 1080"/>
                <a:gd name="T34" fmla="*/ 999 w 1378"/>
                <a:gd name="T35" fmla="*/ 1080 h 1080"/>
                <a:gd name="T36" fmla="*/ 1378 w 1378"/>
                <a:gd name="T37" fmla="*/ 700 h 1080"/>
                <a:gd name="T38" fmla="*/ 999 w 1378"/>
                <a:gd name="T39" fmla="*/ 321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78" h="1080">
                  <a:moveTo>
                    <a:pt x="999" y="321"/>
                  </a:moveTo>
                  <a:lnTo>
                    <a:pt x="899" y="321"/>
                  </a:lnTo>
                  <a:cubicBezTo>
                    <a:pt x="805" y="128"/>
                    <a:pt x="613" y="0"/>
                    <a:pt x="415" y="0"/>
                  </a:cubicBezTo>
                  <a:cubicBezTo>
                    <a:pt x="260" y="0"/>
                    <a:pt x="113" y="67"/>
                    <a:pt x="11" y="184"/>
                  </a:cubicBezTo>
                  <a:cubicBezTo>
                    <a:pt x="0" y="197"/>
                    <a:pt x="2" y="215"/>
                    <a:pt x="14" y="226"/>
                  </a:cubicBezTo>
                  <a:cubicBezTo>
                    <a:pt x="26" y="237"/>
                    <a:pt x="45" y="236"/>
                    <a:pt x="56" y="223"/>
                  </a:cubicBezTo>
                  <a:cubicBezTo>
                    <a:pt x="147" y="119"/>
                    <a:pt x="278" y="60"/>
                    <a:pt x="415" y="60"/>
                  </a:cubicBezTo>
                  <a:cubicBezTo>
                    <a:pt x="596" y="60"/>
                    <a:pt x="772" y="181"/>
                    <a:pt x="853" y="363"/>
                  </a:cubicBezTo>
                  <a:cubicBezTo>
                    <a:pt x="858" y="374"/>
                    <a:pt x="868" y="380"/>
                    <a:pt x="880" y="380"/>
                  </a:cubicBezTo>
                  <a:cubicBezTo>
                    <a:pt x="880" y="380"/>
                    <a:pt x="881" y="380"/>
                    <a:pt x="882" y="380"/>
                  </a:cubicBezTo>
                  <a:cubicBezTo>
                    <a:pt x="882" y="380"/>
                    <a:pt x="883" y="380"/>
                    <a:pt x="883" y="380"/>
                  </a:cubicBezTo>
                  <a:lnTo>
                    <a:pt x="999" y="380"/>
                  </a:lnTo>
                  <a:cubicBezTo>
                    <a:pt x="1175" y="380"/>
                    <a:pt x="1319" y="524"/>
                    <a:pt x="1319" y="700"/>
                  </a:cubicBezTo>
                  <a:cubicBezTo>
                    <a:pt x="1319" y="877"/>
                    <a:pt x="1175" y="1021"/>
                    <a:pt x="999" y="1021"/>
                  </a:cubicBezTo>
                  <a:lnTo>
                    <a:pt x="927" y="1021"/>
                  </a:lnTo>
                  <a:cubicBezTo>
                    <a:pt x="911" y="1021"/>
                    <a:pt x="898" y="1034"/>
                    <a:pt x="898" y="1050"/>
                  </a:cubicBezTo>
                  <a:cubicBezTo>
                    <a:pt x="898" y="1067"/>
                    <a:pt x="911" y="1080"/>
                    <a:pt x="927" y="1080"/>
                  </a:cubicBezTo>
                  <a:lnTo>
                    <a:pt x="999" y="1080"/>
                  </a:lnTo>
                  <a:cubicBezTo>
                    <a:pt x="1208" y="1080"/>
                    <a:pt x="1378" y="910"/>
                    <a:pt x="1378" y="700"/>
                  </a:cubicBezTo>
                  <a:cubicBezTo>
                    <a:pt x="1378" y="491"/>
                    <a:pt x="1208" y="321"/>
                    <a:pt x="999" y="321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5008191" y="1597008"/>
              <a:ext cx="449410" cy="310140"/>
            </a:xfrm>
            <a:custGeom>
              <a:avLst/>
              <a:gdLst>
                <a:gd name="T0" fmla="*/ 282 w 696"/>
                <a:gd name="T1" fmla="*/ 302 h 480"/>
                <a:gd name="T2" fmla="*/ 285 w 696"/>
                <a:gd name="T3" fmla="*/ 302 h 480"/>
                <a:gd name="T4" fmla="*/ 388 w 696"/>
                <a:gd name="T5" fmla="*/ 302 h 480"/>
                <a:gd name="T6" fmla="*/ 650 w 696"/>
                <a:gd name="T7" fmla="*/ 467 h 480"/>
                <a:gd name="T8" fmla="*/ 670 w 696"/>
                <a:gd name="T9" fmla="*/ 480 h 480"/>
                <a:gd name="T10" fmla="*/ 680 w 696"/>
                <a:gd name="T11" fmla="*/ 478 h 480"/>
                <a:gd name="T12" fmla="*/ 690 w 696"/>
                <a:gd name="T13" fmla="*/ 448 h 480"/>
                <a:gd name="T14" fmla="*/ 388 w 696"/>
                <a:gd name="T15" fmla="*/ 258 h 480"/>
                <a:gd name="T16" fmla="*/ 293 w 696"/>
                <a:gd name="T17" fmla="*/ 258 h 480"/>
                <a:gd name="T18" fmla="*/ 34 w 696"/>
                <a:gd name="T19" fmla="*/ 5 h 480"/>
                <a:gd name="T20" fmla="*/ 5 w 696"/>
                <a:gd name="T21" fmla="*/ 17 h 480"/>
                <a:gd name="T22" fmla="*/ 17 w 696"/>
                <a:gd name="T23" fmla="*/ 46 h 480"/>
                <a:gd name="T24" fmla="*/ 258 w 696"/>
                <a:gd name="T25" fmla="*/ 289 h 480"/>
                <a:gd name="T26" fmla="*/ 279 w 696"/>
                <a:gd name="T27" fmla="*/ 302 h 480"/>
                <a:gd name="T28" fmla="*/ 282 w 696"/>
                <a:gd name="T29" fmla="*/ 302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6" h="480">
                  <a:moveTo>
                    <a:pt x="282" y="302"/>
                  </a:moveTo>
                  <a:cubicBezTo>
                    <a:pt x="283" y="302"/>
                    <a:pt x="284" y="302"/>
                    <a:pt x="285" y="302"/>
                  </a:cubicBezTo>
                  <a:lnTo>
                    <a:pt x="388" y="302"/>
                  </a:lnTo>
                  <a:cubicBezTo>
                    <a:pt x="499" y="302"/>
                    <a:pt x="602" y="367"/>
                    <a:pt x="650" y="467"/>
                  </a:cubicBezTo>
                  <a:cubicBezTo>
                    <a:pt x="654" y="475"/>
                    <a:pt x="662" y="480"/>
                    <a:pt x="670" y="480"/>
                  </a:cubicBezTo>
                  <a:cubicBezTo>
                    <a:pt x="674" y="480"/>
                    <a:pt x="677" y="479"/>
                    <a:pt x="680" y="478"/>
                  </a:cubicBezTo>
                  <a:cubicBezTo>
                    <a:pt x="691" y="472"/>
                    <a:pt x="696" y="459"/>
                    <a:pt x="690" y="448"/>
                  </a:cubicBezTo>
                  <a:cubicBezTo>
                    <a:pt x="634" y="332"/>
                    <a:pt x="516" y="258"/>
                    <a:pt x="388" y="258"/>
                  </a:cubicBezTo>
                  <a:lnTo>
                    <a:pt x="293" y="258"/>
                  </a:lnTo>
                  <a:cubicBezTo>
                    <a:pt x="238" y="144"/>
                    <a:pt x="145" y="52"/>
                    <a:pt x="34" y="5"/>
                  </a:cubicBezTo>
                  <a:cubicBezTo>
                    <a:pt x="23" y="0"/>
                    <a:pt x="10" y="6"/>
                    <a:pt x="5" y="17"/>
                  </a:cubicBezTo>
                  <a:cubicBezTo>
                    <a:pt x="0" y="28"/>
                    <a:pt x="5" y="41"/>
                    <a:pt x="17" y="46"/>
                  </a:cubicBezTo>
                  <a:cubicBezTo>
                    <a:pt x="121" y="91"/>
                    <a:pt x="210" y="179"/>
                    <a:pt x="258" y="289"/>
                  </a:cubicBezTo>
                  <a:cubicBezTo>
                    <a:pt x="262" y="297"/>
                    <a:pt x="270" y="302"/>
                    <a:pt x="279" y="302"/>
                  </a:cubicBezTo>
                  <a:cubicBezTo>
                    <a:pt x="280" y="302"/>
                    <a:pt x="281" y="302"/>
                    <a:pt x="282" y="302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5437705" y="1909489"/>
              <a:ext cx="37451" cy="77242"/>
            </a:xfrm>
            <a:custGeom>
              <a:avLst/>
              <a:gdLst>
                <a:gd name="T0" fmla="*/ 3 w 59"/>
                <a:gd name="T1" fmla="*/ 31 h 121"/>
                <a:gd name="T2" fmla="*/ 14 w 59"/>
                <a:gd name="T3" fmla="*/ 99 h 121"/>
                <a:gd name="T4" fmla="*/ 36 w 59"/>
                <a:gd name="T5" fmla="*/ 121 h 121"/>
                <a:gd name="T6" fmla="*/ 37 w 59"/>
                <a:gd name="T7" fmla="*/ 121 h 121"/>
                <a:gd name="T8" fmla="*/ 58 w 59"/>
                <a:gd name="T9" fmla="*/ 98 h 121"/>
                <a:gd name="T10" fmla="*/ 46 w 59"/>
                <a:gd name="T11" fmla="*/ 18 h 121"/>
                <a:gd name="T12" fmla="*/ 18 w 59"/>
                <a:gd name="T13" fmla="*/ 3 h 121"/>
                <a:gd name="T14" fmla="*/ 3 w 59"/>
                <a:gd name="T15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1">
                  <a:moveTo>
                    <a:pt x="3" y="31"/>
                  </a:moveTo>
                  <a:cubicBezTo>
                    <a:pt x="9" y="53"/>
                    <a:pt x="13" y="76"/>
                    <a:pt x="14" y="99"/>
                  </a:cubicBezTo>
                  <a:cubicBezTo>
                    <a:pt x="14" y="111"/>
                    <a:pt x="24" y="121"/>
                    <a:pt x="36" y="121"/>
                  </a:cubicBezTo>
                  <a:lnTo>
                    <a:pt x="37" y="121"/>
                  </a:lnTo>
                  <a:cubicBezTo>
                    <a:pt x="49" y="120"/>
                    <a:pt x="59" y="110"/>
                    <a:pt x="58" y="98"/>
                  </a:cubicBezTo>
                  <a:cubicBezTo>
                    <a:pt x="57" y="71"/>
                    <a:pt x="53" y="44"/>
                    <a:pt x="46" y="18"/>
                  </a:cubicBezTo>
                  <a:cubicBezTo>
                    <a:pt x="42" y="7"/>
                    <a:pt x="30" y="0"/>
                    <a:pt x="18" y="3"/>
                  </a:cubicBezTo>
                  <a:cubicBezTo>
                    <a:pt x="6" y="7"/>
                    <a:pt x="0" y="19"/>
                    <a:pt x="3" y="31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59" name="자유형 58"/>
          <p:cNvSpPr/>
          <p:nvPr/>
        </p:nvSpPr>
        <p:spPr>
          <a:xfrm rot="10800000" flipH="1">
            <a:off x="6737056" y="4941167"/>
            <a:ext cx="1425429" cy="630410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8287517" y="1845081"/>
            <a:ext cx="3330830" cy="1325919"/>
            <a:chOff x="1026337" y="2924944"/>
            <a:chExt cx="3330830" cy="1325919"/>
          </a:xfrm>
        </p:grpSpPr>
        <p:sp>
          <p:nvSpPr>
            <p:cNvPr id="61" name="TextBox 60"/>
            <p:cNvSpPr txBox="1"/>
            <p:nvPr/>
          </p:nvSpPr>
          <p:spPr>
            <a:xfrm>
              <a:off x="1026337" y="3296756"/>
              <a:ext cx="3330830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 개발 상용화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공인중개사 전용 공유오피스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 안정화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플랫폼 고도화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Text Box 8"/>
            <p:cNvSpPr txBox="1">
              <a:spLocks noChangeArrowheads="1"/>
            </p:cNvSpPr>
            <p:nvPr/>
          </p:nvSpPr>
          <p:spPr bwMode="auto">
            <a:xfrm>
              <a:off x="1026337" y="2924944"/>
              <a:ext cx="33308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클라우드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</a:t>
              </a: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펀딩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30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억 유치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7707851" y="4740831"/>
            <a:ext cx="825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 b="1">
                <a:solidFill>
                  <a:schemeClr val="bg1"/>
                </a:solidFill>
                <a:latin typeface="Noto Sans" panose="020B0502040504020204" pitchFamily="34" charset="0"/>
                <a:ea typeface="맑은 고딕" panose="020B0503020000020004" pitchFamily="50" charset="-127"/>
                <a:cs typeface="Poppins Medium" panose="02000000000000000000" pitchFamily="2" charset="0"/>
              </a:defRPr>
            </a:lvl1pPr>
          </a:lstStyle>
          <a:p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ko-KR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407368" y="1832396"/>
            <a:ext cx="825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 b="1">
                <a:solidFill>
                  <a:schemeClr val="bg1"/>
                </a:solidFill>
                <a:latin typeface="Noto Sans" panose="020B0502040504020204" pitchFamily="34" charset="0"/>
                <a:ea typeface="맑은 고딕" panose="020B0503020000020004" pitchFamily="50" charset="-127"/>
                <a:cs typeface="Poppins Medium" panose="02000000000000000000" pitchFamily="2" charset="0"/>
              </a:defRPr>
            </a:lvl1pPr>
          </a:lstStyle>
          <a:p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ko-KR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7679491" y="1824232"/>
            <a:ext cx="825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 b="1">
                <a:solidFill>
                  <a:schemeClr val="bg1"/>
                </a:solidFill>
                <a:latin typeface="Noto Sans" panose="020B0502040504020204" pitchFamily="34" charset="0"/>
                <a:ea typeface="맑은 고딕" panose="020B0503020000020004" pitchFamily="50" charset="-127"/>
                <a:cs typeface="Poppins Medium" panose="02000000000000000000" pitchFamily="2" charset="0"/>
              </a:defRPr>
            </a:lvl1pPr>
          </a:lstStyle>
          <a:p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ko-KR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449055" y="5040258"/>
            <a:ext cx="825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 b="1">
                <a:solidFill>
                  <a:schemeClr val="bg1"/>
                </a:solidFill>
                <a:latin typeface="Noto Sans" panose="020B0502040504020204" pitchFamily="34" charset="0"/>
                <a:ea typeface="맑은 고딕" panose="020B0503020000020004" pitchFamily="50" charset="-127"/>
                <a:cs typeface="Poppins Medium" panose="02000000000000000000" pitchFamily="2" charset="0"/>
              </a:defRPr>
            </a:lvl1pPr>
          </a:lstStyle>
          <a:p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ko-KR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6314055" y="4438580"/>
            <a:ext cx="382501" cy="430479"/>
            <a:chOff x="1630363" y="1546225"/>
            <a:chExt cx="333375" cy="3714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2" name="Freeform 52"/>
            <p:cNvSpPr>
              <a:spLocks noEditPoints="1"/>
            </p:cNvSpPr>
            <p:nvPr/>
          </p:nvSpPr>
          <p:spPr bwMode="auto">
            <a:xfrm>
              <a:off x="1687513" y="1619250"/>
              <a:ext cx="222250" cy="22225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42" y="6"/>
                </a:cxn>
                <a:cxn ang="0">
                  <a:pos x="20" y="20"/>
                </a:cxn>
                <a:cxn ang="0">
                  <a:pos x="4" y="44"/>
                </a:cxn>
                <a:cxn ang="0">
                  <a:pos x="0" y="70"/>
                </a:cxn>
                <a:cxn ang="0">
                  <a:pos x="0" y="84"/>
                </a:cxn>
                <a:cxn ang="0">
                  <a:pos x="12" y="110"/>
                </a:cxn>
                <a:cxn ang="0">
                  <a:pos x="30" y="128"/>
                </a:cxn>
                <a:cxn ang="0">
                  <a:pos x="56" y="140"/>
                </a:cxn>
                <a:cxn ang="0">
                  <a:pos x="70" y="140"/>
                </a:cxn>
                <a:cxn ang="0">
                  <a:pos x="96" y="136"/>
                </a:cxn>
                <a:cxn ang="0">
                  <a:pos x="120" y="120"/>
                </a:cxn>
                <a:cxn ang="0">
                  <a:pos x="134" y="98"/>
                </a:cxn>
                <a:cxn ang="0">
                  <a:pos x="140" y="70"/>
                </a:cxn>
                <a:cxn ang="0">
                  <a:pos x="138" y="56"/>
                </a:cxn>
                <a:cxn ang="0">
                  <a:pos x="128" y="32"/>
                </a:cxn>
                <a:cxn ang="0">
                  <a:pos x="108" y="12"/>
                </a:cxn>
                <a:cxn ang="0">
                  <a:pos x="84" y="2"/>
                </a:cxn>
                <a:cxn ang="0">
                  <a:pos x="70" y="0"/>
                </a:cxn>
                <a:cxn ang="0">
                  <a:pos x="70" y="126"/>
                </a:cxn>
                <a:cxn ang="0">
                  <a:pos x="48" y="122"/>
                </a:cxn>
                <a:cxn ang="0">
                  <a:pos x="30" y="110"/>
                </a:cxn>
                <a:cxn ang="0">
                  <a:pos x="20" y="92"/>
                </a:cxn>
                <a:cxn ang="0">
                  <a:pos x="14" y="70"/>
                </a:cxn>
                <a:cxn ang="0">
                  <a:pos x="16" y="60"/>
                </a:cxn>
                <a:cxn ang="0">
                  <a:pos x="24" y="40"/>
                </a:cxn>
                <a:cxn ang="0">
                  <a:pos x="40" y="26"/>
                </a:cxn>
                <a:cxn ang="0">
                  <a:pos x="58" y="18"/>
                </a:cxn>
                <a:cxn ang="0">
                  <a:pos x="70" y="16"/>
                </a:cxn>
                <a:cxn ang="0">
                  <a:pos x="90" y="20"/>
                </a:cxn>
                <a:cxn ang="0">
                  <a:pos x="108" y="32"/>
                </a:cxn>
                <a:cxn ang="0">
                  <a:pos x="120" y="50"/>
                </a:cxn>
                <a:cxn ang="0">
                  <a:pos x="124" y="70"/>
                </a:cxn>
                <a:cxn ang="0">
                  <a:pos x="124" y="82"/>
                </a:cxn>
                <a:cxn ang="0">
                  <a:pos x="114" y="102"/>
                </a:cxn>
                <a:cxn ang="0">
                  <a:pos x="100" y="116"/>
                </a:cxn>
                <a:cxn ang="0">
                  <a:pos x="80" y="124"/>
                </a:cxn>
                <a:cxn ang="0">
                  <a:pos x="70" y="126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lnTo>
                    <a:pt x="70" y="0"/>
                  </a:lnTo>
                  <a:lnTo>
                    <a:pt x="56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32"/>
                  </a:lnTo>
                  <a:lnTo>
                    <a:pt x="4" y="44"/>
                  </a:lnTo>
                  <a:lnTo>
                    <a:pt x="0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84"/>
                  </a:lnTo>
                  <a:lnTo>
                    <a:pt x="4" y="98"/>
                  </a:lnTo>
                  <a:lnTo>
                    <a:pt x="12" y="110"/>
                  </a:lnTo>
                  <a:lnTo>
                    <a:pt x="20" y="120"/>
                  </a:lnTo>
                  <a:lnTo>
                    <a:pt x="30" y="128"/>
                  </a:lnTo>
                  <a:lnTo>
                    <a:pt x="42" y="136"/>
                  </a:lnTo>
                  <a:lnTo>
                    <a:pt x="56" y="140"/>
                  </a:lnTo>
                  <a:lnTo>
                    <a:pt x="70" y="140"/>
                  </a:lnTo>
                  <a:lnTo>
                    <a:pt x="70" y="140"/>
                  </a:lnTo>
                  <a:lnTo>
                    <a:pt x="84" y="140"/>
                  </a:lnTo>
                  <a:lnTo>
                    <a:pt x="96" y="136"/>
                  </a:lnTo>
                  <a:lnTo>
                    <a:pt x="108" y="128"/>
                  </a:lnTo>
                  <a:lnTo>
                    <a:pt x="120" y="120"/>
                  </a:lnTo>
                  <a:lnTo>
                    <a:pt x="128" y="110"/>
                  </a:lnTo>
                  <a:lnTo>
                    <a:pt x="134" y="98"/>
                  </a:lnTo>
                  <a:lnTo>
                    <a:pt x="138" y="84"/>
                  </a:lnTo>
                  <a:lnTo>
                    <a:pt x="140" y="70"/>
                  </a:lnTo>
                  <a:lnTo>
                    <a:pt x="140" y="70"/>
                  </a:lnTo>
                  <a:lnTo>
                    <a:pt x="138" y="56"/>
                  </a:lnTo>
                  <a:lnTo>
                    <a:pt x="134" y="44"/>
                  </a:lnTo>
                  <a:lnTo>
                    <a:pt x="128" y="32"/>
                  </a:lnTo>
                  <a:lnTo>
                    <a:pt x="120" y="20"/>
                  </a:lnTo>
                  <a:lnTo>
                    <a:pt x="108" y="12"/>
                  </a:lnTo>
                  <a:lnTo>
                    <a:pt x="96" y="6"/>
                  </a:lnTo>
                  <a:lnTo>
                    <a:pt x="84" y="2"/>
                  </a:lnTo>
                  <a:lnTo>
                    <a:pt x="70" y="0"/>
                  </a:lnTo>
                  <a:lnTo>
                    <a:pt x="70" y="0"/>
                  </a:lnTo>
                  <a:close/>
                  <a:moveTo>
                    <a:pt x="70" y="126"/>
                  </a:moveTo>
                  <a:lnTo>
                    <a:pt x="70" y="126"/>
                  </a:lnTo>
                  <a:lnTo>
                    <a:pt x="58" y="124"/>
                  </a:lnTo>
                  <a:lnTo>
                    <a:pt x="48" y="122"/>
                  </a:lnTo>
                  <a:lnTo>
                    <a:pt x="40" y="116"/>
                  </a:lnTo>
                  <a:lnTo>
                    <a:pt x="30" y="110"/>
                  </a:lnTo>
                  <a:lnTo>
                    <a:pt x="24" y="102"/>
                  </a:lnTo>
                  <a:lnTo>
                    <a:pt x="20" y="92"/>
                  </a:lnTo>
                  <a:lnTo>
                    <a:pt x="16" y="82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60"/>
                  </a:lnTo>
                  <a:lnTo>
                    <a:pt x="20" y="50"/>
                  </a:lnTo>
                  <a:lnTo>
                    <a:pt x="24" y="40"/>
                  </a:lnTo>
                  <a:lnTo>
                    <a:pt x="30" y="32"/>
                  </a:lnTo>
                  <a:lnTo>
                    <a:pt x="40" y="26"/>
                  </a:lnTo>
                  <a:lnTo>
                    <a:pt x="48" y="20"/>
                  </a:lnTo>
                  <a:lnTo>
                    <a:pt x="58" y="18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80" y="18"/>
                  </a:lnTo>
                  <a:lnTo>
                    <a:pt x="90" y="20"/>
                  </a:lnTo>
                  <a:lnTo>
                    <a:pt x="100" y="26"/>
                  </a:lnTo>
                  <a:lnTo>
                    <a:pt x="108" y="32"/>
                  </a:lnTo>
                  <a:lnTo>
                    <a:pt x="114" y="40"/>
                  </a:lnTo>
                  <a:lnTo>
                    <a:pt x="120" y="50"/>
                  </a:lnTo>
                  <a:lnTo>
                    <a:pt x="124" y="60"/>
                  </a:lnTo>
                  <a:lnTo>
                    <a:pt x="124" y="70"/>
                  </a:lnTo>
                  <a:lnTo>
                    <a:pt x="124" y="70"/>
                  </a:lnTo>
                  <a:lnTo>
                    <a:pt x="124" y="82"/>
                  </a:lnTo>
                  <a:lnTo>
                    <a:pt x="120" y="92"/>
                  </a:lnTo>
                  <a:lnTo>
                    <a:pt x="114" y="102"/>
                  </a:lnTo>
                  <a:lnTo>
                    <a:pt x="108" y="110"/>
                  </a:lnTo>
                  <a:lnTo>
                    <a:pt x="100" y="116"/>
                  </a:lnTo>
                  <a:lnTo>
                    <a:pt x="90" y="122"/>
                  </a:lnTo>
                  <a:lnTo>
                    <a:pt x="80" y="124"/>
                  </a:lnTo>
                  <a:lnTo>
                    <a:pt x="70" y="126"/>
                  </a:lnTo>
                  <a:lnTo>
                    <a:pt x="70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3" name="Freeform 53"/>
            <p:cNvSpPr>
              <a:spLocks/>
            </p:cNvSpPr>
            <p:nvPr/>
          </p:nvSpPr>
          <p:spPr bwMode="auto">
            <a:xfrm>
              <a:off x="1779588" y="1546225"/>
              <a:ext cx="34925" cy="50800"/>
            </a:xfrm>
            <a:custGeom>
              <a:avLst/>
              <a:gdLst/>
              <a:ahLst/>
              <a:cxnLst>
                <a:cxn ang="0">
                  <a:pos x="4" y="22"/>
                </a:cxn>
                <a:cxn ang="0">
                  <a:pos x="4" y="22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8" y="30"/>
                </a:cxn>
                <a:cxn ang="0">
                  <a:pos x="12" y="32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20" y="1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22"/>
                </a:cxn>
                <a:cxn ang="0">
                  <a:pos x="4" y="22"/>
                </a:cxn>
              </a:cxnLst>
              <a:rect l="0" t="0" r="r" b="b"/>
              <a:pathLst>
                <a:path w="22" h="32">
                  <a:moveTo>
                    <a:pt x="4" y="22"/>
                  </a:moveTo>
                  <a:lnTo>
                    <a:pt x="4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0" y="1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22"/>
                  </a:lnTo>
                  <a:lnTo>
                    <a:pt x="4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Freeform 54"/>
            <p:cNvSpPr>
              <a:spLocks/>
            </p:cNvSpPr>
            <p:nvPr/>
          </p:nvSpPr>
          <p:spPr bwMode="auto">
            <a:xfrm>
              <a:off x="1779588" y="1866900"/>
              <a:ext cx="34925" cy="50800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10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8" y="32"/>
                </a:cxn>
                <a:cxn ang="0">
                  <a:pos x="12" y="32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10"/>
                </a:cxn>
                <a:cxn ang="0">
                  <a:pos x="18" y="10"/>
                </a:cxn>
              </a:cxnLst>
              <a:rect l="0" t="0" r="r" b="b"/>
              <a:pathLst>
                <a:path w="22" h="32">
                  <a:moveTo>
                    <a:pt x="18" y="10"/>
                  </a:moveTo>
                  <a:lnTo>
                    <a:pt x="18" y="10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Freeform 55"/>
            <p:cNvSpPr>
              <a:spLocks/>
            </p:cNvSpPr>
            <p:nvPr/>
          </p:nvSpPr>
          <p:spPr bwMode="auto">
            <a:xfrm>
              <a:off x="1630363" y="1635125"/>
              <a:ext cx="57150" cy="31750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2" y="6"/>
                </a:cxn>
                <a:cxn ang="0">
                  <a:pos x="32" y="6"/>
                </a:cxn>
                <a:cxn ang="0">
                  <a:pos x="22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20" y="20"/>
                </a:cxn>
                <a:cxn ang="0">
                  <a:pos x="20" y="20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26" y="20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18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6" h="20">
                  <a:moveTo>
                    <a:pt x="36" y="8"/>
                  </a:moveTo>
                  <a:lnTo>
                    <a:pt x="36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22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18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Freeform 56"/>
            <p:cNvSpPr>
              <a:spLocks/>
            </p:cNvSpPr>
            <p:nvPr/>
          </p:nvSpPr>
          <p:spPr bwMode="auto">
            <a:xfrm>
              <a:off x="1909763" y="1793875"/>
              <a:ext cx="53975" cy="34925"/>
            </a:xfrm>
            <a:custGeom>
              <a:avLst/>
              <a:gdLst/>
              <a:ahLst/>
              <a:cxnLst>
                <a:cxn ang="0">
                  <a:pos x="32" y="6"/>
                </a:cxn>
                <a:cxn ang="0">
                  <a:pos x="32" y="6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14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30" y="22"/>
                </a:cxn>
                <a:cxn ang="0">
                  <a:pos x="3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4" y="12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32" y="6"/>
                </a:cxn>
                <a:cxn ang="0">
                  <a:pos x="32" y="6"/>
                </a:cxn>
              </a:cxnLst>
              <a:rect l="0" t="0" r="r" b="b"/>
              <a:pathLst>
                <a:path w="34" h="22">
                  <a:moveTo>
                    <a:pt x="32" y="6"/>
                  </a:moveTo>
                  <a:lnTo>
                    <a:pt x="32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4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2" y="6"/>
                  </a:lnTo>
                  <a:lnTo>
                    <a:pt x="3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Freeform 57"/>
            <p:cNvSpPr>
              <a:spLocks/>
            </p:cNvSpPr>
            <p:nvPr/>
          </p:nvSpPr>
          <p:spPr bwMode="auto">
            <a:xfrm>
              <a:off x="1636713" y="1787525"/>
              <a:ext cx="44450" cy="4762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6" y="30"/>
                </a:cxn>
                <a:cxn ang="0">
                  <a:pos x="8" y="30"/>
                </a:cxn>
                <a:cxn ang="0">
                  <a:pos x="8" y="30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12" y="28"/>
                </a:cxn>
                <a:cxn ang="0">
                  <a:pos x="12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12"/>
                </a:cxn>
                <a:cxn ang="0">
                  <a:pos x="28" y="8"/>
                </a:cxn>
                <a:cxn ang="0">
                  <a:pos x="26" y="2"/>
                </a:cxn>
              </a:cxnLst>
              <a:rect l="0" t="0" r="r" b="b"/>
              <a:pathLst>
                <a:path w="28" h="30">
                  <a:moveTo>
                    <a:pt x="26" y="2"/>
                  </a:moveTo>
                  <a:lnTo>
                    <a:pt x="26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8" y="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8" name="Freeform 58"/>
            <p:cNvSpPr>
              <a:spLocks/>
            </p:cNvSpPr>
            <p:nvPr/>
          </p:nvSpPr>
          <p:spPr bwMode="auto">
            <a:xfrm>
              <a:off x="1912938" y="1625600"/>
              <a:ext cx="47625" cy="50800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22" y="24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0"/>
                </a:cxn>
                <a:cxn ang="0">
                  <a:pos x="30" y="8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2" y="24"/>
                </a:cxn>
                <a:cxn ang="0">
                  <a:pos x="4" y="28"/>
                </a:cxn>
              </a:cxnLst>
              <a:rect l="0" t="0" r="r" b="b"/>
              <a:pathLst>
                <a:path w="30" h="32">
                  <a:moveTo>
                    <a:pt x="4" y="28"/>
                  </a:moveTo>
                  <a:lnTo>
                    <a:pt x="4" y="28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22" y="24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0"/>
                  </a:lnTo>
                  <a:lnTo>
                    <a:pt x="30" y="8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099967" y="4180099"/>
            <a:ext cx="37785" cy="96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CE3E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58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Attract Investment Plan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회수 계획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51384" y="5084685"/>
            <a:ext cx="3633319" cy="1202642"/>
            <a:chOff x="6370114" y="2738983"/>
            <a:chExt cx="3399146" cy="1125128"/>
          </a:xfrm>
        </p:grpSpPr>
        <p:sp>
          <p:nvSpPr>
            <p:cNvPr id="75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클라우드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70114" y="3173056"/>
              <a:ext cx="3399146" cy="691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법인주식 지분 제공 및 이익 배당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현금 흐름에 의한 분할 변제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이자율 포함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전자계약플랫폼 제한적 사용권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부여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295800" y="5084683"/>
            <a:ext cx="3675188" cy="1008613"/>
            <a:chOff x="6436376" y="2738982"/>
            <a:chExt cx="3438316" cy="943605"/>
          </a:xfrm>
        </p:grpSpPr>
        <p:sp>
          <p:nvSpPr>
            <p:cNvPr id="78" name="Text Box 8"/>
            <p:cNvSpPr txBox="1">
              <a:spLocks noChangeArrowheads="1"/>
            </p:cNvSpPr>
            <p:nvPr/>
          </p:nvSpPr>
          <p:spPr bwMode="auto">
            <a:xfrm>
              <a:off x="6600057" y="2738982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벤처캐피탈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36376" y="3193090"/>
              <a:ext cx="3438316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상환 전환 우선주 발행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의결권 없는 주식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옵션 부여 안전 자산 활용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040216" y="5084685"/>
            <a:ext cx="3695269" cy="987198"/>
            <a:chOff x="6454820" y="2738983"/>
            <a:chExt cx="3457102" cy="923570"/>
          </a:xfrm>
        </p:grpSpPr>
        <p:sp>
          <p:nvSpPr>
            <p:cNvPr id="81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자산운용사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454820" y="3173056"/>
              <a:ext cx="3457102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 특례 상장을 통한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투자금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출구 전략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재무적 투자로 이익 배당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969026" y="2218744"/>
            <a:ext cx="2728473" cy="2728473"/>
            <a:chOff x="969026" y="2218744"/>
            <a:chExt cx="2728473" cy="2728473"/>
          </a:xfrm>
        </p:grpSpPr>
        <p:sp>
          <p:nvSpPr>
            <p:cNvPr id="84" name="도넛 83"/>
            <p:cNvSpPr/>
            <p:nvPr/>
          </p:nvSpPr>
          <p:spPr>
            <a:xfrm>
              <a:off x="969026" y="2218744"/>
              <a:ext cx="2728473" cy="2728473"/>
            </a:xfrm>
            <a:prstGeom prst="don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1700941" y="2953333"/>
              <a:ext cx="1259295" cy="125929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Text Box 8"/>
            <p:cNvSpPr txBox="1">
              <a:spLocks noChangeArrowheads="1"/>
            </p:cNvSpPr>
            <p:nvPr/>
          </p:nvSpPr>
          <p:spPr bwMode="auto">
            <a:xfrm>
              <a:off x="1555820" y="2402815"/>
              <a:ext cx="15881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100%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2118142" y="3306492"/>
              <a:ext cx="451362" cy="468392"/>
              <a:chOff x="4061602" y="6214100"/>
              <a:chExt cx="336550" cy="349250"/>
            </a:xfrm>
            <a:solidFill>
              <a:schemeClr val="bg1">
                <a:lumMod val="65000"/>
              </a:schemeClr>
            </a:solidFill>
          </p:grpSpPr>
          <p:sp>
            <p:nvSpPr>
              <p:cNvPr id="88" name="Freeform 212"/>
              <p:cNvSpPr>
                <a:spLocks noEditPoints="1"/>
              </p:cNvSpPr>
              <p:nvPr/>
            </p:nvSpPr>
            <p:spPr bwMode="auto">
              <a:xfrm>
                <a:off x="4061602" y="6214100"/>
                <a:ext cx="336550" cy="3492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4"/>
                  </a:cxn>
                  <a:cxn ang="0">
                    <a:pos x="0" y="204"/>
                  </a:cxn>
                  <a:cxn ang="0">
                    <a:pos x="0" y="210"/>
                  </a:cxn>
                  <a:cxn ang="0">
                    <a:pos x="4" y="216"/>
                  </a:cxn>
                  <a:cxn ang="0">
                    <a:pos x="8" y="218"/>
                  </a:cxn>
                  <a:cxn ang="0">
                    <a:pos x="14" y="220"/>
                  </a:cxn>
                  <a:cxn ang="0">
                    <a:pos x="198" y="220"/>
                  </a:cxn>
                  <a:cxn ang="0">
                    <a:pos x="198" y="220"/>
                  </a:cxn>
                  <a:cxn ang="0">
                    <a:pos x="204" y="218"/>
                  </a:cxn>
                  <a:cxn ang="0">
                    <a:pos x="208" y="216"/>
                  </a:cxn>
                  <a:cxn ang="0">
                    <a:pos x="212" y="210"/>
                  </a:cxn>
                  <a:cxn ang="0">
                    <a:pos x="212" y="204"/>
                  </a:cxn>
                  <a:cxn ang="0">
                    <a:pos x="212" y="14"/>
                  </a:cxn>
                  <a:cxn ang="0">
                    <a:pos x="212" y="14"/>
                  </a:cxn>
                  <a:cxn ang="0">
                    <a:pos x="212" y="8"/>
                  </a:cxn>
                  <a:cxn ang="0">
                    <a:pos x="208" y="4"/>
                  </a:cxn>
                  <a:cxn ang="0">
                    <a:pos x="204" y="0"/>
                  </a:cxn>
                  <a:cxn ang="0">
                    <a:pos x="198" y="0"/>
                  </a:cxn>
                  <a:cxn ang="0">
                    <a:pos x="14" y="0"/>
                  </a:cxn>
                  <a:cxn ang="0">
                    <a:pos x="196" y="60"/>
                  </a:cxn>
                  <a:cxn ang="0">
                    <a:pos x="196" y="204"/>
                  </a:cxn>
                  <a:cxn ang="0">
                    <a:pos x="14" y="204"/>
                  </a:cxn>
                  <a:cxn ang="0">
                    <a:pos x="14" y="14"/>
                  </a:cxn>
                  <a:cxn ang="0">
                    <a:pos x="48" y="14"/>
                  </a:cxn>
                  <a:cxn ang="0">
                    <a:pos x="48" y="14"/>
                  </a:cxn>
                  <a:cxn ang="0">
                    <a:pos x="46" y="16"/>
                  </a:cxn>
                  <a:cxn ang="0">
                    <a:pos x="46" y="84"/>
                  </a:cxn>
                  <a:cxn ang="0">
                    <a:pos x="46" y="84"/>
                  </a:cxn>
                  <a:cxn ang="0">
                    <a:pos x="50" y="90"/>
                  </a:cxn>
                  <a:cxn ang="0">
                    <a:pos x="54" y="92"/>
                  </a:cxn>
                  <a:cxn ang="0">
                    <a:pos x="158" y="92"/>
                  </a:cxn>
                  <a:cxn ang="0">
                    <a:pos x="158" y="92"/>
                  </a:cxn>
                  <a:cxn ang="0">
                    <a:pos x="162" y="90"/>
                  </a:cxn>
                  <a:cxn ang="0">
                    <a:pos x="164" y="84"/>
                  </a:cxn>
                  <a:cxn ang="0">
                    <a:pos x="164" y="16"/>
                  </a:cxn>
                  <a:cxn ang="0">
                    <a:pos x="164" y="16"/>
                  </a:cxn>
                  <a:cxn ang="0">
                    <a:pos x="164" y="14"/>
                  </a:cxn>
                  <a:cxn ang="0">
                    <a:pos x="196" y="14"/>
                  </a:cxn>
                  <a:cxn ang="0">
                    <a:pos x="196" y="38"/>
                  </a:cxn>
                  <a:cxn ang="0">
                    <a:pos x="178" y="38"/>
                  </a:cxn>
                  <a:cxn ang="0">
                    <a:pos x="178" y="60"/>
                  </a:cxn>
                  <a:cxn ang="0">
                    <a:pos x="196" y="60"/>
                  </a:cxn>
                </a:cxnLst>
                <a:rect l="0" t="0" r="r" b="b"/>
                <a:pathLst>
                  <a:path w="212" h="220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4"/>
                    </a:lnTo>
                    <a:lnTo>
                      <a:pt x="0" y="204"/>
                    </a:lnTo>
                    <a:lnTo>
                      <a:pt x="0" y="210"/>
                    </a:lnTo>
                    <a:lnTo>
                      <a:pt x="4" y="216"/>
                    </a:lnTo>
                    <a:lnTo>
                      <a:pt x="8" y="218"/>
                    </a:lnTo>
                    <a:lnTo>
                      <a:pt x="14" y="220"/>
                    </a:lnTo>
                    <a:lnTo>
                      <a:pt x="198" y="220"/>
                    </a:lnTo>
                    <a:lnTo>
                      <a:pt x="198" y="220"/>
                    </a:lnTo>
                    <a:lnTo>
                      <a:pt x="204" y="218"/>
                    </a:lnTo>
                    <a:lnTo>
                      <a:pt x="208" y="216"/>
                    </a:lnTo>
                    <a:lnTo>
                      <a:pt x="212" y="210"/>
                    </a:lnTo>
                    <a:lnTo>
                      <a:pt x="212" y="204"/>
                    </a:lnTo>
                    <a:lnTo>
                      <a:pt x="212" y="14"/>
                    </a:lnTo>
                    <a:lnTo>
                      <a:pt x="212" y="14"/>
                    </a:lnTo>
                    <a:lnTo>
                      <a:pt x="212" y="8"/>
                    </a:lnTo>
                    <a:lnTo>
                      <a:pt x="208" y="4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4" y="0"/>
                    </a:lnTo>
                    <a:close/>
                    <a:moveTo>
                      <a:pt x="196" y="60"/>
                    </a:moveTo>
                    <a:lnTo>
                      <a:pt x="196" y="204"/>
                    </a:lnTo>
                    <a:lnTo>
                      <a:pt x="14" y="204"/>
                    </a:lnTo>
                    <a:lnTo>
                      <a:pt x="14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6" y="16"/>
                    </a:lnTo>
                    <a:lnTo>
                      <a:pt x="46" y="84"/>
                    </a:lnTo>
                    <a:lnTo>
                      <a:pt x="46" y="84"/>
                    </a:lnTo>
                    <a:lnTo>
                      <a:pt x="50" y="90"/>
                    </a:lnTo>
                    <a:lnTo>
                      <a:pt x="54" y="92"/>
                    </a:lnTo>
                    <a:lnTo>
                      <a:pt x="158" y="92"/>
                    </a:lnTo>
                    <a:lnTo>
                      <a:pt x="158" y="92"/>
                    </a:lnTo>
                    <a:lnTo>
                      <a:pt x="162" y="90"/>
                    </a:lnTo>
                    <a:lnTo>
                      <a:pt x="164" y="84"/>
                    </a:lnTo>
                    <a:lnTo>
                      <a:pt x="164" y="16"/>
                    </a:lnTo>
                    <a:lnTo>
                      <a:pt x="164" y="16"/>
                    </a:lnTo>
                    <a:lnTo>
                      <a:pt x="164" y="14"/>
                    </a:lnTo>
                    <a:lnTo>
                      <a:pt x="196" y="14"/>
                    </a:lnTo>
                    <a:lnTo>
                      <a:pt x="196" y="38"/>
                    </a:lnTo>
                    <a:lnTo>
                      <a:pt x="178" y="38"/>
                    </a:lnTo>
                    <a:lnTo>
                      <a:pt x="178" y="60"/>
                    </a:lnTo>
                    <a:lnTo>
                      <a:pt x="196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9" name="Freeform 213"/>
              <p:cNvSpPr>
                <a:spLocks noEditPoints="1"/>
              </p:cNvSpPr>
              <p:nvPr/>
            </p:nvSpPr>
            <p:spPr bwMode="auto">
              <a:xfrm>
                <a:off x="4115577" y="6410950"/>
                <a:ext cx="228600" cy="98425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52"/>
                  </a:cxn>
                  <a:cxn ang="0">
                    <a:pos x="0" y="52"/>
                  </a:cxn>
                  <a:cxn ang="0">
                    <a:pos x="2" y="56"/>
                  </a:cxn>
                  <a:cxn ang="0">
                    <a:pos x="4" y="60"/>
                  </a:cxn>
                  <a:cxn ang="0">
                    <a:pos x="8" y="62"/>
                  </a:cxn>
                  <a:cxn ang="0">
                    <a:pos x="14" y="62"/>
                  </a:cxn>
                  <a:cxn ang="0">
                    <a:pos x="130" y="62"/>
                  </a:cxn>
                  <a:cxn ang="0">
                    <a:pos x="130" y="62"/>
                  </a:cxn>
                  <a:cxn ang="0">
                    <a:pos x="136" y="62"/>
                  </a:cxn>
                  <a:cxn ang="0">
                    <a:pos x="140" y="60"/>
                  </a:cxn>
                  <a:cxn ang="0">
                    <a:pos x="142" y="56"/>
                  </a:cxn>
                  <a:cxn ang="0">
                    <a:pos x="144" y="52"/>
                  </a:cxn>
                  <a:cxn ang="0">
                    <a:pos x="144" y="10"/>
                  </a:cxn>
                  <a:cxn ang="0">
                    <a:pos x="144" y="10"/>
                  </a:cxn>
                  <a:cxn ang="0">
                    <a:pos x="142" y="6"/>
                  </a:cxn>
                  <a:cxn ang="0">
                    <a:pos x="140" y="2"/>
                  </a:cxn>
                  <a:cxn ang="0">
                    <a:pos x="136" y="0"/>
                  </a:cxn>
                  <a:cxn ang="0">
                    <a:pos x="130" y="0"/>
                  </a:cxn>
                  <a:cxn ang="0">
                    <a:pos x="130" y="0"/>
                  </a:cxn>
                  <a:cxn ang="0">
                    <a:pos x="14" y="52"/>
                  </a:cxn>
                  <a:cxn ang="0">
                    <a:pos x="14" y="52"/>
                  </a:cxn>
                  <a:cxn ang="0">
                    <a:pos x="10" y="5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0"/>
                  </a:cxn>
                  <a:cxn ang="0">
                    <a:pos x="130" y="10"/>
                  </a:cxn>
                  <a:cxn ang="0">
                    <a:pos x="130" y="10"/>
                  </a:cxn>
                  <a:cxn ang="0">
                    <a:pos x="132" y="10"/>
                  </a:cxn>
                  <a:cxn ang="0">
                    <a:pos x="132" y="52"/>
                  </a:cxn>
                  <a:cxn ang="0">
                    <a:pos x="132" y="52"/>
                  </a:cxn>
                  <a:cxn ang="0">
                    <a:pos x="130" y="52"/>
                  </a:cxn>
                  <a:cxn ang="0">
                    <a:pos x="14" y="52"/>
                  </a:cxn>
                </a:cxnLst>
                <a:rect l="0" t="0" r="r" b="b"/>
                <a:pathLst>
                  <a:path w="144" h="62">
                    <a:moveTo>
                      <a:pt x="130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56"/>
                    </a:lnTo>
                    <a:lnTo>
                      <a:pt x="4" y="60"/>
                    </a:lnTo>
                    <a:lnTo>
                      <a:pt x="8" y="62"/>
                    </a:lnTo>
                    <a:lnTo>
                      <a:pt x="14" y="62"/>
                    </a:lnTo>
                    <a:lnTo>
                      <a:pt x="130" y="62"/>
                    </a:lnTo>
                    <a:lnTo>
                      <a:pt x="130" y="62"/>
                    </a:lnTo>
                    <a:lnTo>
                      <a:pt x="136" y="62"/>
                    </a:lnTo>
                    <a:lnTo>
                      <a:pt x="140" y="60"/>
                    </a:lnTo>
                    <a:lnTo>
                      <a:pt x="142" y="56"/>
                    </a:lnTo>
                    <a:lnTo>
                      <a:pt x="144" y="52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42" y="6"/>
                    </a:lnTo>
                    <a:lnTo>
                      <a:pt x="140" y="2"/>
                    </a:lnTo>
                    <a:lnTo>
                      <a:pt x="136" y="0"/>
                    </a:lnTo>
                    <a:lnTo>
                      <a:pt x="130" y="0"/>
                    </a:lnTo>
                    <a:lnTo>
                      <a:pt x="130" y="0"/>
                    </a:lnTo>
                    <a:close/>
                    <a:moveTo>
                      <a:pt x="14" y="52"/>
                    </a:moveTo>
                    <a:lnTo>
                      <a:pt x="14" y="52"/>
                    </a:lnTo>
                    <a:lnTo>
                      <a:pt x="10" y="5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0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2" y="10"/>
                    </a:lnTo>
                    <a:lnTo>
                      <a:pt x="132" y="52"/>
                    </a:lnTo>
                    <a:lnTo>
                      <a:pt x="132" y="52"/>
                    </a:lnTo>
                    <a:lnTo>
                      <a:pt x="130" y="52"/>
                    </a:lnTo>
                    <a:lnTo>
                      <a:pt x="14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4731763" y="2204864"/>
            <a:ext cx="2728473" cy="2728473"/>
            <a:chOff x="969026" y="2218744"/>
            <a:chExt cx="2728473" cy="2728473"/>
          </a:xfrm>
        </p:grpSpPr>
        <p:sp>
          <p:nvSpPr>
            <p:cNvPr id="107" name="도넛 106"/>
            <p:cNvSpPr/>
            <p:nvPr/>
          </p:nvSpPr>
          <p:spPr>
            <a:xfrm>
              <a:off x="969026" y="2218744"/>
              <a:ext cx="2728473" cy="2728473"/>
            </a:xfrm>
            <a:prstGeom prst="donu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1700941" y="2953333"/>
              <a:ext cx="1259295" cy="125929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9" name="Text Box 8"/>
            <p:cNvSpPr txBox="1">
              <a:spLocks noChangeArrowheads="1"/>
            </p:cNvSpPr>
            <p:nvPr/>
          </p:nvSpPr>
          <p:spPr bwMode="auto">
            <a:xfrm>
              <a:off x="1555820" y="2402815"/>
              <a:ext cx="15881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100%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118142" y="3306492"/>
              <a:ext cx="451362" cy="468392"/>
              <a:chOff x="4061602" y="6214100"/>
              <a:chExt cx="336550" cy="349250"/>
            </a:xfrm>
            <a:solidFill>
              <a:schemeClr val="bg1">
                <a:lumMod val="65000"/>
              </a:schemeClr>
            </a:solidFill>
          </p:grpSpPr>
          <p:sp>
            <p:nvSpPr>
              <p:cNvPr id="111" name="Freeform 212"/>
              <p:cNvSpPr>
                <a:spLocks noEditPoints="1"/>
              </p:cNvSpPr>
              <p:nvPr/>
            </p:nvSpPr>
            <p:spPr bwMode="auto">
              <a:xfrm>
                <a:off x="4061602" y="6214100"/>
                <a:ext cx="336550" cy="3492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4"/>
                  </a:cxn>
                  <a:cxn ang="0">
                    <a:pos x="0" y="204"/>
                  </a:cxn>
                  <a:cxn ang="0">
                    <a:pos x="0" y="210"/>
                  </a:cxn>
                  <a:cxn ang="0">
                    <a:pos x="4" y="216"/>
                  </a:cxn>
                  <a:cxn ang="0">
                    <a:pos x="8" y="218"/>
                  </a:cxn>
                  <a:cxn ang="0">
                    <a:pos x="14" y="220"/>
                  </a:cxn>
                  <a:cxn ang="0">
                    <a:pos x="198" y="220"/>
                  </a:cxn>
                  <a:cxn ang="0">
                    <a:pos x="198" y="220"/>
                  </a:cxn>
                  <a:cxn ang="0">
                    <a:pos x="204" y="218"/>
                  </a:cxn>
                  <a:cxn ang="0">
                    <a:pos x="208" y="216"/>
                  </a:cxn>
                  <a:cxn ang="0">
                    <a:pos x="212" y="210"/>
                  </a:cxn>
                  <a:cxn ang="0">
                    <a:pos x="212" y="204"/>
                  </a:cxn>
                  <a:cxn ang="0">
                    <a:pos x="212" y="14"/>
                  </a:cxn>
                  <a:cxn ang="0">
                    <a:pos x="212" y="14"/>
                  </a:cxn>
                  <a:cxn ang="0">
                    <a:pos x="212" y="8"/>
                  </a:cxn>
                  <a:cxn ang="0">
                    <a:pos x="208" y="4"/>
                  </a:cxn>
                  <a:cxn ang="0">
                    <a:pos x="204" y="0"/>
                  </a:cxn>
                  <a:cxn ang="0">
                    <a:pos x="198" y="0"/>
                  </a:cxn>
                  <a:cxn ang="0">
                    <a:pos x="14" y="0"/>
                  </a:cxn>
                  <a:cxn ang="0">
                    <a:pos x="196" y="60"/>
                  </a:cxn>
                  <a:cxn ang="0">
                    <a:pos x="196" y="204"/>
                  </a:cxn>
                  <a:cxn ang="0">
                    <a:pos x="14" y="204"/>
                  </a:cxn>
                  <a:cxn ang="0">
                    <a:pos x="14" y="14"/>
                  </a:cxn>
                  <a:cxn ang="0">
                    <a:pos x="48" y="14"/>
                  </a:cxn>
                  <a:cxn ang="0">
                    <a:pos x="48" y="14"/>
                  </a:cxn>
                  <a:cxn ang="0">
                    <a:pos x="46" y="16"/>
                  </a:cxn>
                  <a:cxn ang="0">
                    <a:pos x="46" y="84"/>
                  </a:cxn>
                  <a:cxn ang="0">
                    <a:pos x="46" y="84"/>
                  </a:cxn>
                  <a:cxn ang="0">
                    <a:pos x="50" y="90"/>
                  </a:cxn>
                  <a:cxn ang="0">
                    <a:pos x="54" y="92"/>
                  </a:cxn>
                  <a:cxn ang="0">
                    <a:pos x="158" y="92"/>
                  </a:cxn>
                  <a:cxn ang="0">
                    <a:pos x="158" y="92"/>
                  </a:cxn>
                  <a:cxn ang="0">
                    <a:pos x="162" y="90"/>
                  </a:cxn>
                  <a:cxn ang="0">
                    <a:pos x="164" y="84"/>
                  </a:cxn>
                  <a:cxn ang="0">
                    <a:pos x="164" y="16"/>
                  </a:cxn>
                  <a:cxn ang="0">
                    <a:pos x="164" y="16"/>
                  </a:cxn>
                  <a:cxn ang="0">
                    <a:pos x="164" y="14"/>
                  </a:cxn>
                  <a:cxn ang="0">
                    <a:pos x="196" y="14"/>
                  </a:cxn>
                  <a:cxn ang="0">
                    <a:pos x="196" y="38"/>
                  </a:cxn>
                  <a:cxn ang="0">
                    <a:pos x="178" y="38"/>
                  </a:cxn>
                  <a:cxn ang="0">
                    <a:pos x="178" y="60"/>
                  </a:cxn>
                  <a:cxn ang="0">
                    <a:pos x="196" y="60"/>
                  </a:cxn>
                </a:cxnLst>
                <a:rect l="0" t="0" r="r" b="b"/>
                <a:pathLst>
                  <a:path w="212" h="220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4"/>
                    </a:lnTo>
                    <a:lnTo>
                      <a:pt x="0" y="204"/>
                    </a:lnTo>
                    <a:lnTo>
                      <a:pt x="0" y="210"/>
                    </a:lnTo>
                    <a:lnTo>
                      <a:pt x="4" y="216"/>
                    </a:lnTo>
                    <a:lnTo>
                      <a:pt x="8" y="218"/>
                    </a:lnTo>
                    <a:lnTo>
                      <a:pt x="14" y="220"/>
                    </a:lnTo>
                    <a:lnTo>
                      <a:pt x="198" y="220"/>
                    </a:lnTo>
                    <a:lnTo>
                      <a:pt x="198" y="220"/>
                    </a:lnTo>
                    <a:lnTo>
                      <a:pt x="204" y="218"/>
                    </a:lnTo>
                    <a:lnTo>
                      <a:pt x="208" y="216"/>
                    </a:lnTo>
                    <a:lnTo>
                      <a:pt x="212" y="210"/>
                    </a:lnTo>
                    <a:lnTo>
                      <a:pt x="212" y="204"/>
                    </a:lnTo>
                    <a:lnTo>
                      <a:pt x="212" y="14"/>
                    </a:lnTo>
                    <a:lnTo>
                      <a:pt x="212" y="14"/>
                    </a:lnTo>
                    <a:lnTo>
                      <a:pt x="212" y="8"/>
                    </a:lnTo>
                    <a:lnTo>
                      <a:pt x="208" y="4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4" y="0"/>
                    </a:lnTo>
                    <a:close/>
                    <a:moveTo>
                      <a:pt x="196" y="60"/>
                    </a:moveTo>
                    <a:lnTo>
                      <a:pt x="196" y="204"/>
                    </a:lnTo>
                    <a:lnTo>
                      <a:pt x="14" y="204"/>
                    </a:lnTo>
                    <a:lnTo>
                      <a:pt x="14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6" y="16"/>
                    </a:lnTo>
                    <a:lnTo>
                      <a:pt x="46" y="84"/>
                    </a:lnTo>
                    <a:lnTo>
                      <a:pt x="46" y="84"/>
                    </a:lnTo>
                    <a:lnTo>
                      <a:pt x="50" y="90"/>
                    </a:lnTo>
                    <a:lnTo>
                      <a:pt x="54" y="92"/>
                    </a:lnTo>
                    <a:lnTo>
                      <a:pt x="158" y="92"/>
                    </a:lnTo>
                    <a:lnTo>
                      <a:pt x="158" y="92"/>
                    </a:lnTo>
                    <a:lnTo>
                      <a:pt x="162" y="90"/>
                    </a:lnTo>
                    <a:lnTo>
                      <a:pt x="164" y="84"/>
                    </a:lnTo>
                    <a:lnTo>
                      <a:pt x="164" y="16"/>
                    </a:lnTo>
                    <a:lnTo>
                      <a:pt x="164" y="16"/>
                    </a:lnTo>
                    <a:lnTo>
                      <a:pt x="164" y="14"/>
                    </a:lnTo>
                    <a:lnTo>
                      <a:pt x="196" y="14"/>
                    </a:lnTo>
                    <a:lnTo>
                      <a:pt x="196" y="38"/>
                    </a:lnTo>
                    <a:lnTo>
                      <a:pt x="178" y="38"/>
                    </a:lnTo>
                    <a:lnTo>
                      <a:pt x="178" y="60"/>
                    </a:lnTo>
                    <a:lnTo>
                      <a:pt x="196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2" name="Freeform 213"/>
              <p:cNvSpPr>
                <a:spLocks noEditPoints="1"/>
              </p:cNvSpPr>
              <p:nvPr/>
            </p:nvSpPr>
            <p:spPr bwMode="auto">
              <a:xfrm>
                <a:off x="4115577" y="6410950"/>
                <a:ext cx="228600" cy="98425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52"/>
                  </a:cxn>
                  <a:cxn ang="0">
                    <a:pos x="0" y="52"/>
                  </a:cxn>
                  <a:cxn ang="0">
                    <a:pos x="2" y="56"/>
                  </a:cxn>
                  <a:cxn ang="0">
                    <a:pos x="4" y="60"/>
                  </a:cxn>
                  <a:cxn ang="0">
                    <a:pos x="8" y="62"/>
                  </a:cxn>
                  <a:cxn ang="0">
                    <a:pos x="14" y="62"/>
                  </a:cxn>
                  <a:cxn ang="0">
                    <a:pos x="130" y="62"/>
                  </a:cxn>
                  <a:cxn ang="0">
                    <a:pos x="130" y="62"/>
                  </a:cxn>
                  <a:cxn ang="0">
                    <a:pos x="136" y="62"/>
                  </a:cxn>
                  <a:cxn ang="0">
                    <a:pos x="140" y="60"/>
                  </a:cxn>
                  <a:cxn ang="0">
                    <a:pos x="142" y="56"/>
                  </a:cxn>
                  <a:cxn ang="0">
                    <a:pos x="144" y="52"/>
                  </a:cxn>
                  <a:cxn ang="0">
                    <a:pos x="144" y="10"/>
                  </a:cxn>
                  <a:cxn ang="0">
                    <a:pos x="144" y="10"/>
                  </a:cxn>
                  <a:cxn ang="0">
                    <a:pos x="142" y="6"/>
                  </a:cxn>
                  <a:cxn ang="0">
                    <a:pos x="140" y="2"/>
                  </a:cxn>
                  <a:cxn ang="0">
                    <a:pos x="136" y="0"/>
                  </a:cxn>
                  <a:cxn ang="0">
                    <a:pos x="130" y="0"/>
                  </a:cxn>
                  <a:cxn ang="0">
                    <a:pos x="130" y="0"/>
                  </a:cxn>
                  <a:cxn ang="0">
                    <a:pos x="14" y="52"/>
                  </a:cxn>
                  <a:cxn ang="0">
                    <a:pos x="14" y="52"/>
                  </a:cxn>
                  <a:cxn ang="0">
                    <a:pos x="10" y="5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0"/>
                  </a:cxn>
                  <a:cxn ang="0">
                    <a:pos x="130" y="10"/>
                  </a:cxn>
                  <a:cxn ang="0">
                    <a:pos x="130" y="10"/>
                  </a:cxn>
                  <a:cxn ang="0">
                    <a:pos x="132" y="10"/>
                  </a:cxn>
                  <a:cxn ang="0">
                    <a:pos x="132" y="52"/>
                  </a:cxn>
                  <a:cxn ang="0">
                    <a:pos x="132" y="52"/>
                  </a:cxn>
                  <a:cxn ang="0">
                    <a:pos x="130" y="52"/>
                  </a:cxn>
                  <a:cxn ang="0">
                    <a:pos x="14" y="52"/>
                  </a:cxn>
                </a:cxnLst>
                <a:rect l="0" t="0" r="r" b="b"/>
                <a:pathLst>
                  <a:path w="144" h="62">
                    <a:moveTo>
                      <a:pt x="130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56"/>
                    </a:lnTo>
                    <a:lnTo>
                      <a:pt x="4" y="60"/>
                    </a:lnTo>
                    <a:lnTo>
                      <a:pt x="8" y="62"/>
                    </a:lnTo>
                    <a:lnTo>
                      <a:pt x="14" y="62"/>
                    </a:lnTo>
                    <a:lnTo>
                      <a:pt x="130" y="62"/>
                    </a:lnTo>
                    <a:lnTo>
                      <a:pt x="130" y="62"/>
                    </a:lnTo>
                    <a:lnTo>
                      <a:pt x="136" y="62"/>
                    </a:lnTo>
                    <a:lnTo>
                      <a:pt x="140" y="60"/>
                    </a:lnTo>
                    <a:lnTo>
                      <a:pt x="142" y="56"/>
                    </a:lnTo>
                    <a:lnTo>
                      <a:pt x="144" y="52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42" y="6"/>
                    </a:lnTo>
                    <a:lnTo>
                      <a:pt x="140" y="2"/>
                    </a:lnTo>
                    <a:lnTo>
                      <a:pt x="136" y="0"/>
                    </a:lnTo>
                    <a:lnTo>
                      <a:pt x="130" y="0"/>
                    </a:lnTo>
                    <a:lnTo>
                      <a:pt x="130" y="0"/>
                    </a:lnTo>
                    <a:close/>
                    <a:moveTo>
                      <a:pt x="14" y="52"/>
                    </a:moveTo>
                    <a:lnTo>
                      <a:pt x="14" y="52"/>
                    </a:lnTo>
                    <a:lnTo>
                      <a:pt x="10" y="5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0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2" y="10"/>
                    </a:lnTo>
                    <a:lnTo>
                      <a:pt x="132" y="52"/>
                    </a:lnTo>
                    <a:lnTo>
                      <a:pt x="132" y="52"/>
                    </a:lnTo>
                    <a:lnTo>
                      <a:pt x="130" y="52"/>
                    </a:lnTo>
                    <a:lnTo>
                      <a:pt x="14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8259020" y="2176451"/>
            <a:ext cx="2728473" cy="2728473"/>
            <a:chOff x="969026" y="2218744"/>
            <a:chExt cx="2728473" cy="2728473"/>
          </a:xfrm>
        </p:grpSpPr>
        <p:sp>
          <p:nvSpPr>
            <p:cNvPr id="114" name="도넛 113"/>
            <p:cNvSpPr/>
            <p:nvPr/>
          </p:nvSpPr>
          <p:spPr>
            <a:xfrm>
              <a:off x="969026" y="2218744"/>
              <a:ext cx="2728473" cy="2728473"/>
            </a:xfrm>
            <a:prstGeom prst="donut">
              <a:avLst/>
            </a:prstGeom>
            <a:solidFill>
              <a:srgbClr val="A8B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700941" y="2953333"/>
              <a:ext cx="1259295" cy="125929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Text Box 8"/>
            <p:cNvSpPr txBox="1">
              <a:spLocks noChangeArrowheads="1"/>
            </p:cNvSpPr>
            <p:nvPr/>
          </p:nvSpPr>
          <p:spPr bwMode="auto">
            <a:xfrm>
              <a:off x="1555820" y="2402815"/>
              <a:ext cx="15881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100%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2118142" y="3306492"/>
              <a:ext cx="451362" cy="468392"/>
              <a:chOff x="4061602" y="6214100"/>
              <a:chExt cx="336550" cy="349250"/>
            </a:xfrm>
            <a:solidFill>
              <a:schemeClr val="bg1">
                <a:lumMod val="65000"/>
              </a:schemeClr>
            </a:solidFill>
          </p:grpSpPr>
          <p:sp>
            <p:nvSpPr>
              <p:cNvPr id="118" name="Freeform 212"/>
              <p:cNvSpPr>
                <a:spLocks noEditPoints="1"/>
              </p:cNvSpPr>
              <p:nvPr/>
            </p:nvSpPr>
            <p:spPr bwMode="auto">
              <a:xfrm>
                <a:off x="4061602" y="6214100"/>
                <a:ext cx="336550" cy="3492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4"/>
                  </a:cxn>
                  <a:cxn ang="0">
                    <a:pos x="0" y="204"/>
                  </a:cxn>
                  <a:cxn ang="0">
                    <a:pos x="0" y="210"/>
                  </a:cxn>
                  <a:cxn ang="0">
                    <a:pos x="4" y="216"/>
                  </a:cxn>
                  <a:cxn ang="0">
                    <a:pos x="8" y="218"/>
                  </a:cxn>
                  <a:cxn ang="0">
                    <a:pos x="14" y="220"/>
                  </a:cxn>
                  <a:cxn ang="0">
                    <a:pos x="198" y="220"/>
                  </a:cxn>
                  <a:cxn ang="0">
                    <a:pos x="198" y="220"/>
                  </a:cxn>
                  <a:cxn ang="0">
                    <a:pos x="204" y="218"/>
                  </a:cxn>
                  <a:cxn ang="0">
                    <a:pos x="208" y="216"/>
                  </a:cxn>
                  <a:cxn ang="0">
                    <a:pos x="212" y="210"/>
                  </a:cxn>
                  <a:cxn ang="0">
                    <a:pos x="212" y="204"/>
                  </a:cxn>
                  <a:cxn ang="0">
                    <a:pos x="212" y="14"/>
                  </a:cxn>
                  <a:cxn ang="0">
                    <a:pos x="212" y="14"/>
                  </a:cxn>
                  <a:cxn ang="0">
                    <a:pos x="212" y="8"/>
                  </a:cxn>
                  <a:cxn ang="0">
                    <a:pos x="208" y="4"/>
                  </a:cxn>
                  <a:cxn ang="0">
                    <a:pos x="204" y="0"/>
                  </a:cxn>
                  <a:cxn ang="0">
                    <a:pos x="198" y="0"/>
                  </a:cxn>
                  <a:cxn ang="0">
                    <a:pos x="14" y="0"/>
                  </a:cxn>
                  <a:cxn ang="0">
                    <a:pos x="196" y="60"/>
                  </a:cxn>
                  <a:cxn ang="0">
                    <a:pos x="196" y="204"/>
                  </a:cxn>
                  <a:cxn ang="0">
                    <a:pos x="14" y="204"/>
                  </a:cxn>
                  <a:cxn ang="0">
                    <a:pos x="14" y="14"/>
                  </a:cxn>
                  <a:cxn ang="0">
                    <a:pos x="48" y="14"/>
                  </a:cxn>
                  <a:cxn ang="0">
                    <a:pos x="48" y="14"/>
                  </a:cxn>
                  <a:cxn ang="0">
                    <a:pos x="46" y="16"/>
                  </a:cxn>
                  <a:cxn ang="0">
                    <a:pos x="46" y="84"/>
                  </a:cxn>
                  <a:cxn ang="0">
                    <a:pos x="46" y="84"/>
                  </a:cxn>
                  <a:cxn ang="0">
                    <a:pos x="50" y="90"/>
                  </a:cxn>
                  <a:cxn ang="0">
                    <a:pos x="54" y="92"/>
                  </a:cxn>
                  <a:cxn ang="0">
                    <a:pos x="158" y="92"/>
                  </a:cxn>
                  <a:cxn ang="0">
                    <a:pos x="158" y="92"/>
                  </a:cxn>
                  <a:cxn ang="0">
                    <a:pos x="162" y="90"/>
                  </a:cxn>
                  <a:cxn ang="0">
                    <a:pos x="164" y="84"/>
                  </a:cxn>
                  <a:cxn ang="0">
                    <a:pos x="164" y="16"/>
                  </a:cxn>
                  <a:cxn ang="0">
                    <a:pos x="164" y="16"/>
                  </a:cxn>
                  <a:cxn ang="0">
                    <a:pos x="164" y="14"/>
                  </a:cxn>
                  <a:cxn ang="0">
                    <a:pos x="196" y="14"/>
                  </a:cxn>
                  <a:cxn ang="0">
                    <a:pos x="196" y="38"/>
                  </a:cxn>
                  <a:cxn ang="0">
                    <a:pos x="178" y="38"/>
                  </a:cxn>
                  <a:cxn ang="0">
                    <a:pos x="178" y="60"/>
                  </a:cxn>
                  <a:cxn ang="0">
                    <a:pos x="196" y="60"/>
                  </a:cxn>
                </a:cxnLst>
                <a:rect l="0" t="0" r="r" b="b"/>
                <a:pathLst>
                  <a:path w="212" h="220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4"/>
                    </a:lnTo>
                    <a:lnTo>
                      <a:pt x="0" y="204"/>
                    </a:lnTo>
                    <a:lnTo>
                      <a:pt x="0" y="210"/>
                    </a:lnTo>
                    <a:lnTo>
                      <a:pt x="4" y="216"/>
                    </a:lnTo>
                    <a:lnTo>
                      <a:pt x="8" y="218"/>
                    </a:lnTo>
                    <a:lnTo>
                      <a:pt x="14" y="220"/>
                    </a:lnTo>
                    <a:lnTo>
                      <a:pt x="198" y="220"/>
                    </a:lnTo>
                    <a:lnTo>
                      <a:pt x="198" y="220"/>
                    </a:lnTo>
                    <a:lnTo>
                      <a:pt x="204" y="218"/>
                    </a:lnTo>
                    <a:lnTo>
                      <a:pt x="208" y="216"/>
                    </a:lnTo>
                    <a:lnTo>
                      <a:pt x="212" y="210"/>
                    </a:lnTo>
                    <a:lnTo>
                      <a:pt x="212" y="204"/>
                    </a:lnTo>
                    <a:lnTo>
                      <a:pt x="212" y="14"/>
                    </a:lnTo>
                    <a:lnTo>
                      <a:pt x="212" y="14"/>
                    </a:lnTo>
                    <a:lnTo>
                      <a:pt x="212" y="8"/>
                    </a:lnTo>
                    <a:lnTo>
                      <a:pt x="208" y="4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4" y="0"/>
                    </a:lnTo>
                    <a:close/>
                    <a:moveTo>
                      <a:pt x="196" y="60"/>
                    </a:moveTo>
                    <a:lnTo>
                      <a:pt x="196" y="204"/>
                    </a:lnTo>
                    <a:lnTo>
                      <a:pt x="14" y="204"/>
                    </a:lnTo>
                    <a:lnTo>
                      <a:pt x="14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6" y="16"/>
                    </a:lnTo>
                    <a:lnTo>
                      <a:pt x="46" y="84"/>
                    </a:lnTo>
                    <a:lnTo>
                      <a:pt x="46" y="84"/>
                    </a:lnTo>
                    <a:lnTo>
                      <a:pt x="50" y="90"/>
                    </a:lnTo>
                    <a:lnTo>
                      <a:pt x="54" y="92"/>
                    </a:lnTo>
                    <a:lnTo>
                      <a:pt x="158" y="92"/>
                    </a:lnTo>
                    <a:lnTo>
                      <a:pt x="158" y="92"/>
                    </a:lnTo>
                    <a:lnTo>
                      <a:pt x="162" y="90"/>
                    </a:lnTo>
                    <a:lnTo>
                      <a:pt x="164" y="84"/>
                    </a:lnTo>
                    <a:lnTo>
                      <a:pt x="164" y="16"/>
                    </a:lnTo>
                    <a:lnTo>
                      <a:pt x="164" y="16"/>
                    </a:lnTo>
                    <a:lnTo>
                      <a:pt x="164" y="14"/>
                    </a:lnTo>
                    <a:lnTo>
                      <a:pt x="196" y="14"/>
                    </a:lnTo>
                    <a:lnTo>
                      <a:pt x="196" y="38"/>
                    </a:lnTo>
                    <a:lnTo>
                      <a:pt x="178" y="38"/>
                    </a:lnTo>
                    <a:lnTo>
                      <a:pt x="178" y="60"/>
                    </a:lnTo>
                    <a:lnTo>
                      <a:pt x="196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9" name="Freeform 213"/>
              <p:cNvSpPr>
                <a:spLocks noEditPoints="1"/>
              </p:cNvSpPr>
              <p:nvPr/>
            </p:nvSpPr>
            <p:spPr bwMode="auto">
              <a:xfrm>
                <a:off x="4115577" y="6410950"/>
                <a:ext cx="228600" cy="98425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52"/>
                  </a:cxn>
                  <a:cxn ang="0">
                    <a:pos x="0" y="52"/>
                  </a:cxn>
                  <a:cxn ang="0">
                    <a:pos x="2" y="56"/>
                  </a:cxn>
                  <a:cxn ang="0">
                    <a:pos x="4" y="60"/>
                  </a:cxn>
                  <a:cxn ang="0">
                    <a:pos x="8" y="62"/>
                  </a:cxn>
                  <a:cxn ang="0">
                    <a:pos x="14" y="62"/>
                  </a:cxn>
                  <a:cxn ang="0">
                    <a:pos x="130" y="62"/>
                  </a:cxn>
                  <a:cxn ang="0">
                    <a:pos x="130" y="62"/>
                  </a:cxn>
                  <a:cxn ang="0">
                    <a:pos x="136" y="62"/>
                  </a:cxn>
                  <a:cxn ang="0">
                    <a:pos x="140" y="60"/>
                  </a:cxn>
                  <a:cxn ang="0">
                    <a:pos x="142" y="56"/>
                  </a:cxn>
                  <a:cxn ang="0">
                    <a:pos x="144" y="52"/>
                  </a:cxn>
                  <a:cxn ang="0">
                    <a:pos x="144" y="10"/>
                  </a:cxn>
                  <a:cxn ang="0">
                    <a:pos x="144" y="10"/>
                  </a:cxn>
                  <a:cxn ang="0">
                    <a:pos x="142" y="6"/>
                  </a:cxn>
                  <a:cxn ang="0">
                    <a:pos x="140" y="2"/>
                  </a:cxn>
                  <a:cxn ang="0">
                    <a:pos x="136" y="0"/>
                  </a:cxn>
                  <a:cxn ang="0">
                    <a:pos x="130" y="0"/>
                  </a:cxn>
                  <a:cxn ang="0">
                    <a:pos x="130" y="0"/>
                  </a:cxn>
                  <a:cxn ang="0">
                    <a:pos x="14" y="52"/>
                  </a:cxn>
                  <a:cxn ang="0">
                    <a:pos x="14" y="52"/>
                  </a:cxn>
                  <a:cxn ang="0">
                    <a:pos x="10" y="5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0"/>
                  </a:cxn>
                  <a:cxn ang="0">
                    <a:pos x="130" y="10"/>
                  </a:cxn>
                  <a:cxn ang="0">
                    <a:pos x="130" y="10"/>
                  </a:cxn>
                  <a:cxn ang="0">
                    <a:pos x="132" y="10"/>
                  </a:cxn>
                  <a:cxn ang="0">
                    <a:pos x="132" y="52"/>
                  </a:cxn>
                  <a:cxn ang="0">
                    <a:pos x="132" y="52"/>
                  </a:cxn>
                  <a:cxn ang="0">
                    <a:pos x="130" y="52"/>
                  </a:cxn>
                  <a:cxn ang="0">
                    <a:pos x="14" y="52"/>
                  </a:cxn>
                </a:cxnLst>
                <a:rect l="0" t="0" r="r" b="b"/>
                <a:pathLst>
                  <a:path w="144" h="62">
                    <a:moveTo>
                      <a:pt x="130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56"/>
                    </a:lnTo>
                    <a:lnTo>
                      <a:pt x="4" y="60"/>
                    </a:lnTo>
                    <a:lnTo>
                      <a:pt x="8" y="62"/>
                    </a:lnTo>
                    <a:lnTo>
                      <a:pt x="14" y="62"/>
                    </a:lnTo>
                    <a:lnTo>
                      <a:pt x="130" y="62"/>
                    </a:lnTo>
                    <a:lnTo>
                      <a:pt x="130" y="62"/>
                    </a:lnTo>
                    <a:lnTo>
                      <a:pt x="136" y="62"/>
                    </a:lnTo>
                    <a:lnTo>
                      <a:pt x="140" y="60"/>
                    </a:lnTo>
                    <a:lnTo>
                      <a:pt x="142" y="56"/>
                    </a:lnTo>
                    <a:lnTo>
                      <a:pt x="144" y="52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42" y="6"/>
                    </a:lnTo>
                    <a:lnTo>
                      <a:pt x="140" y="2"/>
                    </a:lnTo>
                    <a:lnTo>
                      <a:pt x="136" y="0"/>
                    </a:lnTo>
                    <a:lnTo>
                      <a:pt x="130" y="0"/>
                    </a:lnTo>
                    <a:lnTo>
                      <a:pt x="130" y="0"/>
                    </a:lnTo>
                    <a:close/>
                    <a:moveTo>
                      <a:pt x="14" y="52"/>
                    </a:moveTo>
                    <a:lnTo>
                      <a:pt x="14" y="52"/>
                    </a:lnTo>
                    <a:lnTo>
                      <a:pt x="10" y="5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0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2" y="10"/>
                    </a:lnTo>
                    <a:lnTo>
                      <a:pt x="132" y="52"/>
                    </a:lnTo>
                    <a:lnTo>
                      <a:pt x="132" y="52"/>
                    </a:lnTo>
                    <a:lnTo>
                      <a:pt x="130" y="52"/>
                    </a:lnTo>
                    <a:lnTo>
                      <a:pt x="14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369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0" y="3156493"/>
            <a:ext cx="12192000" cy="718948"/>
          </a:xfrm>
          <a:prstGeom prst="rightArrow">
            <a:avLst>
              <a:gd name="adj1" fmla="val 47005"/>
              <a:gd name="adj2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9336" y="4941174"/>
            <a:ext cx="3093309" cy="925644"/>
            <a:chOff x="6600057" y="2738983"/>
            <a:chExt cx="2893940" cy="865982"/>
          </a:xfrm>
        </p:grpSpPr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45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명확하고 쉬운 전달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81913" y="3173056"/>
              <a:ext cx="2612084" cy="431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명확한 목표 설정과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타겟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설정의 단순화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807635" y="4941174"/>
            <a:ext cx="3093309" cy="925644"/>
            <a:chOff x="6600057" y="2738983"/>
            <a:chExt cx="2893940" cy="865982"/>
          </a:xfrm>
        </p:grpSpPr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45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고객이 반응하는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컨텐츠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81913" y="3173056"/>
              <a:ext cx="2330227" cy="431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고객 관심도 높은 정보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또는 </a:t>
              </a:r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컨텐츠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연계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495934" y="4941169"/>
            <a:ext cx="3093309" cy="925644"/>
            <a:chOff x="6600057" y="2738982"/>
            <a:chExt cx="2893940" cy="865983"/>
          </a:xfrm>
        </p:grpSpPr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00057" y="2738982"/>
              <a:ext cx="2893940" cy="345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거시적 네트워크 활용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81913" y="3173056"/>
              <a:ext cx="2330227" cy="431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포털 및 공유오피스를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활용한 노출 효과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184232" y="4941172"/>
            <a:ext cx="3093309" cy="740977"/>
            <a:chOff x="6600057" y="2738983"/>
            <a:chExt cx="2893940" cy="693218"/>
          </a:xfrm>
        </p:grpSpPr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45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감성적 커뮤니케이션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81913" y="3173056"/>
              <a:ext cx="2612084" cy="2591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거래는 사회의 신뢰성 회복 화두 전제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18998" y="2564904"/>
            <a:ext cx="2032337" cy="1919428"/>
            <a:chOff x="1018998" y="2564904"/>
            <a:chExt cx="2032337" cy="1919428"/>
          </a:xfrm>
        </p:grpSpPr>
        <p:sp>
          <p:nvSpPr>
            <p:cNvPr id="7" name="직각 삼각형 6"/>
            <p:cNvSpPr/>
            <p:nvPr/>
          </p:nvSpPr>
          <p:spPr>
            <a:xfrm flipH="1">
              <a:off x="2260982" y="2564904"/>
              <a:ext cx="790353" cy="790353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1018998" y="3687570"/>
              <a:ext cx="790353" cy="790353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1018998" y="2564904"/>
              <a:ext cx="2032337" cy="1919428"/>
            </a:xfrm>
            <a:prstGeom prst="parallelogram">
              <a:avLst>
                <a:gd name="adj" fmla="val 5734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31783" y="3906006"/>
              <a:ext cx="86669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01</a:t>
              </a:r>
              <a:endParaRPr lang="ko-KR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118581" y="2681985"/>
              <a:ext cx="451362" cy="468392"/>
              <a:chOff x="4061602" y="6214100"/>
              <a:chExt cx="336550" cy="349250"/>
            </a:xfrm>
            <a:solidFill>
              <a:schemeClr val="bg1"/>
            </a:solidFill>
          </p:grpSpPr>
          <p:sp>
            <p:nvSpPr>
              <p:cNvPr id="61" name="Freeform 212"/>
              <p:cNvSpPr>
                <a:spLocks noEditPoints="1"/>
              </p:cNvSpPr>
              <p:nvPr/>
            </p:nvSpPr>
            <p:spPr bwMode="auto">
              <a:xfrm>
                <a:off x="4061602" y="6214100"/>
                <a:ext cx="336550" cy="3492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4"/>
                  </a:cxn>
                  <a:cxn ang="0">
                    <a:pos x="0" y="204"/>
                  </a:cxn>
                  <a:cxn ang="0">
                    <a:pos x="0" y="210"/>
                  </a:cxn>
                  <a:cxn ang="0">
                    <a:pos x="4" y="216"/>
                  </a:cxn>
                  <a:cxn ang="0">
                    <a:pos x="8" y="218"/>
                  </a:cxn>
                  <a:cxn ang="0">
                    <a:pos x="14" y="220"/>
                  </a:cxn>
                  <a:cxn ang="0">
                    <a:pos x="198" y="220"/>
                  </a:cxn>
                  <a:cxn ang="0">
                    <a:pos x="198" y="220"/>
                  </a:cxn>
                  <a:cxn ang="0">
                    <a:pos x="204" y="218"/>
                  </a:cxn>
                  <a:cxn ang="0">
                    <a:pos x="208" y="216"/>
                  </a:cxn>
                  <a:cxn ang="0">
                    <a:pos x="212" y="210"/>
                  </a:cxn>
                  <a:cxn ang="0">
                    <a:pos x="212" y="204"/>
                  </a:cxn>
                  <a:cxn ang="0">
                    <a:pos x="212" y="14"/>
                  </a:cxn>
                  <a:cxn ang="0">
                    <a:pos x="212" y="14"/>
                  </a:cxn>
                  <a:cxn ang="0">
                    <a:pos x="212" y="8"/>
                  </a:cxn>
                  <a:cxn ang="0">
                    <a:pos x="208" y="4"/>
                  </a:cxn>
                  <a:cxn ang="0">
                    <a:pos x="204" y="0"/>
                  </a:cxn>
                  <a:cxn ang="0">
                    <a:pos x="198" y="0"/>
                  </a:cxn>
                  <a:cxn ang="0">
                    <a:pos x="14" y="0"/>
                  </a:cxn>
                  <a:cxn ang="0">
                    <a:pos x="196" y="60"/>
                  </a:cxn>
                  <a:cxn ang="0">
                    <a:pos x="196" y="204"/>
                  </a:cxn>
                  <a:cxn ang="0">
                    <a:pos x="14" y="204"/>
                  </a:cxn>
                  <a:cxn ang="0">
                    <a:pos x="14" y="14"/>
                  </a:cxn>
                  <a:cxn ang="0">
                    <a:pos x="48" y="14"/>
                  </a:cxn>
                  <a:cxn ang="0">
                    <a:pos x="48" y="14"/>
                  </a:cxn>
                  <a:cxn ang="0">
                    <a:pos x="46" y="16"/>
                  </a:cxn>
                  <a:cxn ang="0">
                    <a:pos x="46" y="84"/>
                  </a:cxn>
                  <a:cxn ang="0">
                    <a:pos x="46" y="84"/>
                  </a:cxn>
                  <a:cxn ang="0">
                    <a:pos x="50" y="90"/>
                  </a:cxn>
                  <a:cxn ang="0">
                    <a:pos x="54" y="92"/>
                  </a:cxn>
                  <a:cxn ang="0">
                    <a:pos x="158" y="92"/>
                  </a:cxn>
                  <a:cxn ang="0">
                    <a:pos x="158" y="92"/>
                  </a:cxn>
                  <a:cxn ang="0">
                    <a:pos x="162" y="90"/>
                  </a:cxn>
                  <a:cxn ang="0">
                    <a:pos x="164" y="84"/>
                  </a:cxn>
                  <a:cxn ang="0">
                    <a:pos x="164" y="16"/>
                  </a:cxn>
                  <a:cxn ang="0">
                    <a:pos x="164" y="16"/>
                  </a:cxn>
                  <a:cxn ang="0">
                    <a:pos x="164" y="14"/>
                  </a:cxn>
                  <a:cxn ang="0">
                    <a:pos x="196" y="14"/>
                  </a:cxn>
                  <a:cxn ang="0">
                    <a:pos x="196" y="38"/>
                  </a:cxn>
                  <a:cxn ang="0">
                    <a:pos x="178" y="38"/>
                  </a:cxn>
                  <a:cxn ang="0">
                    <a:pos x="178" y="60"/>
                  </a:cxn>
                  <a:cxn ang="0">
                    <a:pos x="196" y="60"/>
                  </a:cxn>
                </a:cxnLst>
                <a:rect l="0" t="0" r="r" b="b"/>
                <a:pathLst>
                  <a:path w="212" h="220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4"/>
                    </a:lnTo>
                    <a:lnTo>
                      <a:pt x="0" y="204"/>
                    </a:lnTo>
                    <a:lnTo>
                      <a:pt x="0" y="210"/>
                    </a:lnTo>
                    <a:lnTo>
                      <a:pt x="4" y="216"/>
                    </a:lnTo>
                    <a:lnTo>
                      <a:pt x="8" y="218"/>
                    </a:lnTo>
                    <a:lnTo>
                      <a:pt x="14" y="220"/>
                    </a:lnTo>
                    <a:lnTo>
                      <a:pt x="198" y="220"/>
                    </a:lnTo>
                    <a:lnTo>
                      <a:pt x="198" y="220"/>
                    </a:lnTo>
                    <a:lnTo>
                      <a:pt x="204" y="218"/>
                    </a:lnTo>
                    <a:lnTo>
                      <a:pt x="208" y="216"/>
                    </a:lnTo>
                    <a:lnTo>
                      <a:pt x="212" y="210"/>
                    </a:lnTo>
                    <a:lnTo>
                      <a:pt x="212" y="204"/>
                    </a:lnTo>
                    <a:lnTo>
                      <a:pt x="212" y="14"/>
                    </a:lnTo>
                    <a:lnTo>
                      <a:pt x="212" y="14"/>
                    </a:lnTo>
                    <a:lnTo>
                      <a:pt x="212" y="8"/>
                    </a:lnTo>
                    <a:lnTo>
                      <a:pt x="208" y="4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4" y="0"/>
                    </a:lnTo>
                    <a:close/>
                    <a:moveTo>
                      <a:pt x="196" y="60"/>
                    </a:moveTo>
                    <a:lnTo>
                      <a:pt x="196" y="204"/>
                    </a:lnTo>
                    <a:lnTo>
                      <a:pt x="14" y="204"/>
                    </a:lnTo>
                    <a:lnTo>
                      <a:pt x="14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6" y="16"/>
                    </a:lnTo>
                    <a:lnTo>
                      <a:pt x="46" y="84"/>
                    </a:lnTo>
                    <a:lnTo>
                      <a:pt x="46" y="84"/>
                    </a:lnTo>
                    <a:lnTo>
                      <a:pt x="50" y="90"/>
                    </a:lnTo>
                    <a:lnTo>
                      <a:pt x="54" y="92"/>
                    </a:lnTo>
                    <a:lnTo>
                      <a:pt x="158" y="92"/>
                    </a:lnTo>
                    <a:lnTo>
                      <a:pt x="158" y="92"/>
                    </a:lnTo>
                    <a:lnTo>
                      <a:pt x="162" y="90"/>
                    </a:lnTo>
                    <a:lnTo>
                      <a:pt x="164" y="84"/>
                    </a:lnTo>
                    <a:lnTo>
                      <a:pt x="164" y="16"/>
                    </a:lnTo>
                    <a:lnTo>
                      <a:pt x="164" y="16"/>
                    </a:lnTo>
                    <a:lnTo>
                      <a:pt x="164" y="14"/>
                    </a:lnTo>
                    <a:lnTo>
                      <a:pt x="196" y="14"/>
                    </a:lnTo>
                    <a:lnTo>
                      <a:pt x="196" y="38"/>
                    </a:lnTo>
                    <a:lnTo>
                      <a:pt x="178" y="38"/>
                    </a:lnTo>
                    <a:lnTo>
                      <a:pt x="178" y="60"/>
                    </a:lnTo>
                    <a:lnTo>
                      <a:pt x="196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2" name="Freeform 213"/>
              <p:cNvSpPr>
                <a:spLocks noEditPoints="1"/>
              </p:cNvSpPr>
              <p:nvPr/>
            </p:nvSpPr>
            <p:spPr bwMode="auto">
              <a:xfrm>
                <a:off x="4115577" y="6410950"/>
                <a:ext cx="228600" cy="98425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52"/>
                  </a:cxn>
                  <a:cxn ang="0">
                    <a:pos x="0" y="52"/>
                  </a:cxn>
                  <a:cxn ang="0">
                    <a:pos x="2" y="56"/>
                  </a:cxn>
                  <a:cxn ang="0">
                    <a:pos x="4" y="60"/>
                  </a:cxn>
                  <a:cxn ang="0">
                    <a:pos x="8" y="62"/>
                  </a:cxn>
                  <a:cxn ang="0">
                    <a:pos x="14" y="62"/>
                  </a:cxn>
                  <a:cxn ang="0">
                    <a:pos x="130" y="62"/>
                  </a:cxn>
                  <a:cxn ang="0">
                    <a:pos x="130" y="62"/>
                  </a:cxn>
                  <a:cxn ang="0">
                    <a:pos x="136" y="62"/>
                  </a:cxn>
                  <a:cxn ang="0">
                    <a:pos x="140" y="60"/>
                  </a:cxn>
                  <a:cxn ang="0">
                    <a:pos x="142" y="56"/>
                  </a:cxn>
                  <a:cxn ang="0">
                    <a:pos x="144" y="52"/>
                  </a:cxn>
                  <a:cxn ang="0">
                    <a:pos x="144" y="10"/>
                  </a:cxn>
                  <a:cxn ang="0">
                    <a:pos x="144" y="10"/>
                  </a:cxn>
                  <a:cxn ang="0">
                    <a:pos x="142" y="6"/>
                  </a:cxn>
                  <a:cxn ang="0">
                    <a:pos x="140" y="2"/>
                  </a:cxn>
                  <a:cxn ang="0">
                    <a:pos x="136" y="0"/>
                  </a:cxn>
                  <a:cxn ang="0">
                    <a:pos x="130" y="0"/>
                  </a:cxn>
                  <a:cxn ang="0">
                    <a:pos x="130" y="0"/>
                  </a:cxn>
                  <a:cxn ang="0">
                    <a:pos x="14" y="52"/>
                  </a:cxn>
                  <a:cxn ang="0">
                    <a:pos x="14" y="52"/>
                  </a:cxn>
                  <a:cxn ang="0">
                    <a:pos x="10" y="5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0"/>
                  </a:cxn>
                  <a:cxn ang="0">
                    <a:pos x="130" y="10"/>
                  </a:cxn>
                  <a:cxn ang="0">
                    <a:pos x="130" y="10"/>
                  </a:cxn>
                  <a:cxn ang="0">
                    <a:pos x="132" y="10"/>
                  </a:cxn>
                  <a:cxn ang="0">
                    <a:pos x="132" y="52"/>
                  </a:cxn>
                  <a:cxn ang="0">
                    <a:pos x="132" y="52"/>
                  </a:cxn>
                  <a:cxn ang="0">
                    <a:pos x="130" y="52"/>
                  </a:cxn>
                  <a:cxn ang="0">
                    <a:pos x="14" y="52"/>
                  </a:cxn>
                </a:cxnLst>
                <a:rect l="0" t="0" r="r" b="b"/>
                <a:pathLst>
                  <a:path w="144" h="62">
                    <a:moveTo>
                      <a:pt x="130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56"/>
                    </a:lnTo>
                    <a:lnTo>
                      <a:pt x="4" y="60"/>
                    </a:lnTo>
                    <a:lnTo>
                      <a:pt x="8" y="62"/>
                    </a:lnTo>
                    <a:lnTo>
                      <a:pt x="14" y="62"/>
                    </a:lnTo>
                    <a:lnTo>
                      <a:pt x="130" y="62"/>
                    </a:lnTo>
                    <a:lnTo>
                      <a:pt x="130" y="62"/>
                    </a:lnTo>
                    <a:lnTo>
                      <a:pt x="136" y="62"/>
                    </a:lnTo>
                    <a:lnTo>
                      <a:pt x="140" y="60"/>
                    </a:lnTo>
                    <a:lnTo>
                      <a:pt x="142" y="56"/>
                    </a:lnTo>
                    <a:lnTo>
                      <a:pt x="144" y="52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42" y="6"/>
                    </a:lnTo>
                    <a:lnTo>
                      <a:pt x="140" y="2"/>
                    </a:lnTo>
                    <a:lnTo>
                      <a:pt x="136" y="0"/>
                    </a:lnTo>
                    <a:lnTo>
                      <a:pt x="130" y="0"/>
                    </a:lnTo>
                    <a:lnTo>
                      <a:pt x="130" y="0"/>
                    </a:lnTo>
                    <a:close/>
                    <a:moveTo>
                      <a:pt x="14" y="52"/>
                    </a:moveTo>
                    <a:lnTo>
                      <a:pt x="14" y="52"/>
                    </a:lnTo>
                    <a:lnTo>
                      <a:pt x="10" y="5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0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2" y="10"/>
                    </a:lnTo>
                    <a:lnTo>
                      <a:pt x="132" y="52"/>
                    </a:lnTo>
                    <a:lnTo>
                      <a:pt x="132" y="52"/>
                    </a:lnTo>
                    <a:lnTo>
                      <a:pt x="130" y="52"/>
                    </a:lnTo>
                    <a:lnTo>
                      <a:pt x="14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8832304" y="2564904"/>
            <a:ext cx="2032337" cy="1919428"/>
            <a:chOff x="8832304" y="2564904"/>
            <a:chExt cx="2032337" cy="1919428"/>
          </a:xfrm>
        </p:grpSpPr>
        <p:sp>
          <p:nvSpPr>
            <p:cNvPr id="31" name="직각 삼각형 30"/>
            <p:cNvSpPr/>
            <p:nvPr/>
          </p:nvSpPr>
          <p:spPr>
            <a:xfrm flipH="1">
              <a:off x="10074287" y="2564904"/>
              <a:ext cx="790353" cy="79035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각 삼각형 31"/>
            <p:cNvSpPr/>
            <p:nvPr/>
          </p:nvSpPr>
          <p:spPr>
            <a:xfrm flipV="1">
              <a:off x="8832304" y="3687570"/>
              <a:ext cx="790353" cy="79035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>
              <a:off x="8832304" y="2564904"/>
              <a:ext cx="2032337" cy="1919428"/>
            </a:xfrm>
            <a:prstGeom prst="parallelogram">
              <a:avLst>
                <a:gd name="adj" fmla="val 5734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9045091" y="3906006"/>
              <a:ext cx="86669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04</a:t>
              </a:r>
              <a:endParaRPr lang="ko-KR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9938415" y="2709950"/>
              <a:ext cx="471904" cy="471902"/>
              <a:chOff x="4013025" y="5637113"/>
              <a:chExt cx="361950" cy="361950"/>
            </a:xfrm>
            <a:solidFill>
              <a:schemeClr val="bg1"/>
            </a:solidFill>
          </p:grpSpPr>
          <p:sp>
            <p:nvSpPr>
              <p:cNvPr id="64" name="Freeform 237"/>
              <p:cNvSpPr>
                <a:spLocks noEditPoints="1"/>
              </p:cNvSpPr>
              <p:nvPr/>
            </p:nvSpPr>
            <p:spPr bwMode="auto">
              <a:xfrm>
                <a:off x="4070175" y="5637113"/>
                <a:ext cx="247650" cy="212725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78" y="0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40" y="2"/>
                  </a:cxn>
                  <a:cxn ang="0">
                    <a:pos x="36" y="4"/>
                  </a:cxn>
                  <a:cxn ang="0">
                    <a:pos x="34" y="8"/>
                  </a:cxn>
                  <a:cxn ang="0">
                    <a:pos x="34" y="12"/>
                  </a:cxn>
                  <a:cxn ang="0">
                    <a:pos x="34" y="46"/>
                  </a:cxn>
                  <a:cxn ang="0">
                    <a:pos x="12" y="46"/>
                  </a:cxn>
                  <a:cxn ang="0">
                    <a:pos x="12" y="46"/>
                  </a:cxn>
                  <a:cxn ang="0">
                    <a:pos x="6" y="48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0" y="60"/>
                  </a:cxn>
                  <a:cxn ang="0">
                    <a:pos x="4" y="66"/>
                  </a:cxn>
                  <a:cxn ang="0">
                    <a:pos x="4" y="66"/>
                  </a:cxn>
                  <a:cxn ang="0">
                    <a:pos x="70" y="132"/>
                  </a:cxn>
                  <a:cxn ang="0">
                    <a:pos x="70" y="132"/>
                  </a:cxn>
                  <a:cxn ang="0">
                    <a:pos x="74" y="134"/>
                  </a:cxn>
                  <a:cxn ang="0">
                    <a:pos x="78" y="134"/>
                  </a:cxn>
                  <a:cxn ang="0">
                    <a:pos x="78" y="134"/>
                  </a:cxn>
                  <a:cxn ang="0">
                    <a:pos x="82" y="134"/>
                  </a:cxn>
                  <a:cxn ang="0">
                    <a:pos x="86" y="132"/>
                  </a:cxn>
                  <a:cxn ang="0">
                    <a:pos x="86" y="132"/>
                  </a:cxn>
                  <a:cxn ang="0">
                    <a:pos x="152" y="66"/>
                  </a:cxn>
                  <a:cxn ang="0">
                    <a:pos x="152" y="66"/>
                  </a:cxn>
                  <a:cxn ang="0">
                    <a:pos x="156" y="60"/>
                  </a:cxn>
                  <a:cxn ang="0">
                    <a:pos x="154" y="54"/>
                  </a:cxn>
                  <a:cxn ang="0">
                    <a:pos x="154" y="54"/>
                  </a:cxn>
                  <a:cxn ang="0">
                    <a:pos x="150" y="48"/>
                  </a:cxn>
                  <a:cxn ang="0">
                    <a:pos x="144" y="46"/>
                  </a:cxn>
                  <a:cxn ang="0">
                    <a:pos x="122" y="46"/>
                  </a:cxn>
                  <a:cxn ang="0">
                    <a:pos x="122" y="12"/>
                  </a:cxn>
                  <a:cxn ang="0">
                    <a:pos x="122" y="12"/>
                  </a:cxn>
                  <a:cxn ang="0">
                    <a:pos x="122" y="8"/>
                  </a:cxn>
                  <a:cxn ang="0">
                    <a:pos x="120" y="4"/>
                  </a:cxn>
                  <a:cxn ang="0">
                    <a:pos x="116" y="2"/>
                  </a:cxn>
                  <a:cxn ang="0">
                    <a:pos x="110" y="0"/>
                  </a:cxn>
                  <a:cxn ang="0">
                    <a:pos x="110" y="0"/>
                  </a:cxn>
                  <a:cxn ang="0">
                    <a:pos x="134" y="62"/>
                  </a:cxn>
                  <a:cxn ang="0">
                    <a:pos x="78" y="118"/>
                  </a:cxn>
                  <a:cxn ang="0">
                    <a:pos x="22" y="62"/>
                  </a:cxn>
                  <a:cxn ang="0">
                    <a:pos x="40" y="62"/>
                  </a:cxn>
                  <a:cxn ang="0">
                    <a:pos x="48" y="62"/>
                  </a:cxn>
                  <a:cxn ang="0">
                    <a:pos x="48" y="54"/>
                  </a:cxn>
                  <a:cxn ang="0">
                    <a:pos x="48" y="16"/>
                  </a:cxn>
                  <a:cxn ang="0">
                    <a:pos x="78" y="16"/>
                  </a:cxn>
                  <a:cxn ang="0">
                    <a:pos x="106" y="16"/>
                  </a:cxn>
                  <a:cxn ang="0">
                    <a:pos x="106" y="54"/>
                  </a:cxn>
                  <a:cxn ang="0">
                    <a:pos x="106" y="62"/>
                  </a:cxn>
                  <a:cxn ang="0">
                    <a:pos x="114" y="62"/>
                  </a:cxn>
                  <a:cxn ang="0">
                    <a:pos x="134" y="62"/>
                  </a:cxn>
                </a:cxnLst>
                <a:rect l="0" t="0" r="r" b="b"/>
                <a:pathLst>
                  <a:path w="156" h="134">
                    <a:moveTo>
                      <a:pt x="110" y="0"/>
                    </a:moveTo>
                    <a:lnTo>
                      <a:pt x="78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0" y="2"/>
                    </a:lnTo>
                    <a:lnTo>
                      <a:pt x="36" y="4"/>
                    </a:lnTo>
                    <a:lnTo>
                      <a:pt x="34" y="8"/>
                    </a:lnTo>
                    <a:lnTo>
                      <a:pt x="34" y="12"/>
                    </a:lnTo>
                    <a:lnTo>
                      <a:pt x="34" y="46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6" y="4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70" y="132"/>
                    </a:lnTo>
                    <a:lnTo>
                      <a:pt x="70" y="132"/>
                    </a:lnTo>
                    <a:lnTo>
                      <a:pt x="74" y="134"/>
                    </a:lnTo>
                    <a:lnTo>
                      <a:pt x="78" y="134"/>
                    </a:lnTo>
                    <a:lnTo>
                      <a:pt x="78" y="134"/>
                    </a:lnTo>
                    <a:lnTo>
                      <a:pt x="82" y="134"/>
                    </a:lnTo>
                    <a:lnTo>
                      <a:pt x="86" y="132"/>
                    </a:lnTo>
                    <a:lnTo>
                      <a:pt x="86" y="132"/>
                    </a:lnTo>
                    <a:lnTo>
                      <a:pt x="152" y="66"/>
                    </a:lnTo>
                    <a:lnTo>
                      <a:pt x="152" y="66"/>
                    </a:lnTo>
                    <a:lnTo>
                      <a:pt x="156" y="60"/>
                    </a:lnTo>
                    <a:lnTo>
                      <a:pt x="154" y="54"/>
                    </a:lnTo>
                    <a:lnTo>
                      <a:pt x="154" y="54"/>
                    </a:lnTo>
                    <a:lnTo>
                      <a:pt x="150" y="48"/>
                    </a:lnTo>
                    <a:lnTo>
                      <a:pt x="144" y="46"/>
                    </a:lnTo>
                    <a:lnTo>
                      <a:pt x="122" y="46"/>
                    </a:lnTo>
                    <a:lnTo>
                      <a:pt x="122" y="12"/>
                    </a:lnTo>
                    <a:lnTo>
                      <a:pt x="122" y="12"/>
                    </a:lnTo>
                    <a:lnTo>
                      <a:pt x="122" y="8"/>
                    </a:lnTo>
                    <a:lnTo>
                      <a:pt x="120" y="4"/>
                    </a:lnTo>
                    <a:lnTo>
                      <a:pt x="116" y="2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  <a:moveTo>
                      <a:pt x="134" y="62"/>
                    </a:moveTo>
                    <a:lnTo>
                      <a:pt x="78" y="118"/>
                    </a:lnTo>
                    <a:lnTo>
                      <a:pt x="22" y="62"/>
                    </a:lnTo>
                    <a:lnTo>
                      <a:pt x="40" y="62"/>
                    </a:lnTo>
                    <a:lnTo>
                      <a:pt x="48" y="62"/>
                    </a:lnTo>
                    <a:lnTo>
                      <a:pt x="48" y="54"/>
                    </a:lnTo>
                    <a:lnTo>
                      <a:pt x="48" y="16"/>
                    </a:lnTo>
                    <a:lnTo>
                      <a:pt x="78" y="16"/>
                    </a:lnTo>
                    <a:lnTo>
                      <a:pt x="106" y="16"/>
                    </a:lnTo>
                    <a:lnTo>
                      <a:pt x="106" y="54"/>
                    </a:lnTo>
                    <a:lnTo>
                      <a:pt x="106" y="62"/>
                    </a:lnTo>
                    <a:lnTo>
                      <a:pt x="114" y="62"/>
                    </a:lnTo>
                    <a:lnTo>
                      <a:pt x="134" y="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5" name="Freeform 238"/>
              <p:cNvSpPr>
                <a:spLocks noEditPoints="1"/>
              </p:cNvSpPr>
              <p:nvPr/>
            </p:nvSpPr>
            <p:spPr bwMode="auto">
              <a:xfrm>
                <a:off x="4013025" y="5875238"/>
                <a:ext cx="361950" cy="123825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62"/>
                  </a:cxn>
                  <a:cxn ang="0">
                    <a:pos x="0" y="62"/>
                  </a:cxn>
                  <a:cxn ang="0">
                    <a:pos x="2" y="68"/>
                  </a:cxn>
                  <a:cxn ang="0">
                    <a:pos x="4" y="74"/>
                  </a:cxn>
                  <a:cxn ang="0">
                    <a:pos x="10" y="76"/>
                  </a:cxn>
                  <a:cxn ang="0">
                    <a:pos x="16" y="78"/>
                  </a:cxn>
                  <a:cxn ang="0">
                    <a:pos x="212" y="78"/>
                  </a:cxn>
                  <a:cxn ang="0">
                    <a:pos x="212" y="78"/>
                  </a:cxn>
                  <a:cxn ang="0">
                    <a:pos x="218" y="76"/>
                  </a:cxn>
                  <a:cxn ang="0">
                    <a:pos x="222" y="74"/>
                  </a:cxn>
                  <a:cxn ang="0">
                    <a:pos x="226" y="68"/>
                  </a:cxn>
                  <a:cxn ang="0">
                    <a:pos x="228" y="62"/>
                  </a:cxn>
                  <a:cxn ang="0">
                    <a:pos x="228" y="16"/>
                  </a:cxn>
                  <a:cxn ang="0">
                    <a:pos x="228" y="16"/>
                  </a:cxn>
                  <a:cxn ang="0">
                    <a:pos x="226" y="10"/>
                  </a:cxn>
                  <a:cxn ang="0">
                    <a:pos x="222" y="4"/>
                  </a:cxn>
                  <a:cxn ang="0">
                    <a:pos x="218" y="2"/>
                  </a:cxn>
                  <a:cxn ang="0">
                    <a:pos x="212" y="0"/>
                  </a:cxn>
                  <a:cxn ang="0">
                    <a:pos x="212" y="0"/>
                  </a:cxn>
                  <a:cxn ang="0">
                    <a:pos x="212" y="16"/>
                  </a:cxn>
                  <a:cxn ang="0">
                    <a:pos x="212" y="62"/>
                  </a:cxn>
                  <a:cxn ang="0">
                    <a:pos x="16" y="62"/>
                  </a:cxn>
                  <a:cxn ang="0">
                    <a:pos x="16" y="16"/>
                  </a:cxn>
                  <a:cxn ang="0">
                    <a:pos x="212" y="16"/>
                  </a:cxn>
                </a:cxnLst>
                <a:rect l="0" t="0" r="r" b="b"/>
                <a:pathLst>
                  <a:path w="228" h="78">
                    <a:moveTo>
                      <a:pt x="21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2" y="68"/>
                    </a:lnTo>
                    <a:lnTo>
                      <a:pt x="4" y="74"/>
                    </a:lnTo>
                    <a:lnTo>
                      <a:pt x="10" y="76"/>
                    </a:lnTo>
                    <a:lnTo>
                      <a:pt x="16" y="78"/>
                    </a:lnTo>
                    <a:lnTo>
                      <a:pt x="212" y="78"/>
                    </a:lnTo>
                    <a:lnTo>
                      <a:pt x="212" y="78"/>
                    </a:lnTo>
                    <a:lnTo>
                      <a:pt x="218" y="76"/>
                    </a:lnTo>
                    <a:lnTo>
                      <a:pt x="222" y="74"/>
                    </a:lnTo>
                    <a:lnTo>
                      <a:pt x="226" y="68"/>
                    </a:lnTo>
                    <a:lnTo>
                      <a:pt x="228" y="62"/>
                    </a:lnTo>
                    <a:lnTo>
                      <a:pt x="228" y="16"/>
                    </a:lnTo>
                    <a:lnTo>
                      <a:pt x="228" y="16"/>
                    </a:lnTo>
                    <a:lnTo>
                      <a:pt x="226" y="10"/>
                    </a:lnTo>
                    <a:lnTo>
                      <a:pt x="222" y="4"/>
                    </a:lnTo>
                    <a:lnTo>
                      <a:pt x="218" y="2"/>
                    </a:lnTo>
                    <a:lnTo>
                      <a:pt x="212" y="0"/>
                    </a:lnTo>
                    <a:lnTo>
                      <a:pt x="212" y="0"/>
                    </a:lnTo>
                    <a:close/>
                    <a:moveTo>
                      <a:pt x="212" y="16"/>
                    </a:moveTo>
                    <a:lnTo>
                      <a:pt x="212" y="62"/>
                    </a:lnTo>
                    <a:lnTo>
                      <a:pt x="16" y="62"/>
                    </a:lnTo>
                    <a:lnTo>
                      <a:pt x="16" y="16"/>
                    </a:lnTo>
                    <a:lnTo>
                      <a:pt x="212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6" name="Freeform 239"/>
              <p:cNvSpPr>
                <a:spLocks/>
              </p:cNvSpPr>
              <p:nvPr/>
            </p:nvSpPr>
            <p:spPr bwMode="auto">
              <a:xfrm>
                <a:off x="4254325" y="5916513"/>
                <a:ext cx="69850" cy="25400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42" y="14"/>
                  </a:cxn>
                  <a:cxn ang="0">
                    <a:pos x="44" y="12"/>
                  </a:cxn>
                  <a:cxn ang="0">
                    <a:pos x="44" y="4"/>
                  </a:cxn>
                  <a:cxn ang="0">
                    <a:pos x="44" y="4"/>
                  </a:cxn>
                  <a:cxn ang="0">
                    <a:pos x="42" y="2"/>
                  </a:cxn>
                  <a:cxn ang="0">
                    <a:pos x="4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6" y="16"/>
                  </a:cxn>
                </a:cxnLst>
                <a:rect l="0" t="0" r="r" b="b"/>
                <a:pathLst>
                  <a:path w="44" h="16">
                    <a:moveTo>
                      <a:pt x="6" y="16"/>
                    </a:moveTo>
                    <a:lnTo>
                      <a:pt x="40" y="16"/>
                    </a:lnTo>
                    <a:lnTo>
                      <a:pt x="40" y="16"/>
                    </a:lnTo>
                    <a:lnTo>
                      <a:pt x="42" y="14"/>
                    </a:lnTo>
                    <a:lnTo>
                      <a:pt x="44" y="12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2" y="2"/>
                    </a:lnTo>
                    <a:lnTo>
                      <a:pt x="4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433" y="2564904"/>
            <a:ext cx="2032337" cy="1919428"/>
            <a:chOff x="3623433" y="2564904"/>
            <a:chExt cx="2032337" cy="1919428"/>
          </a:xfrm>
        </p:grpSpPr>
        <p:sp>
          <p:nvSpPr>
            <p:cNvPr id="17" name="직각 삼각형 16"/>
            <p:cNvSpPr/>
            <p:nvPr/>
          </p:nvSpPr>
          <p:spPr>
            <a:xfrm flipH="1">
              <a:off x="4865416" y="2564904"/>
              <a:ext cx="790353" cy="790353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V="1">
              <a:off x="3623433" y="3687570"/>
              <a:ext cx="790353" cy="790353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3623433" y="2564904"/>
              <a:ext cx="2032337" cy="1919428"/>
            </a:xfrm>
            <a:prstGeom prst="parallelogram">
              <a:avLst>
                <a:gd name="adj" fmla="val 573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822691" y="3906006"/>
              <a:ext cx="86669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02</a:t>
              </a:r>
              <a:endParaRPr lang="ko-KR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4750534" y="2682017"/>
              <a:ext cx="464150" cy="468330"/>
              <a:chOff x="3247850" y="1077813"/>
              <a:chExt cx="352425" cy="355600"/>
            </a:xfrm>
            <a:solidFill>
              <a:schemeClr val="bg1"/>
            </a:solidFill>
          </p:grpSpPr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301825" y="1134963"/>
                <a:ext cx="247650" cy="177800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0" y="112"/>
                  </a:cxn>
                  <a:cxn ang="0">
                    <a:pos x="156" y="112"/>
                  </a:cxn>
                  <a:cxn ang="0">
                    <a:pos x="156" y="112"/>
                  </a:cxn>
                  <a:cxn ang="0">
                    <a:pos x="156" y="0"/>
                  </a:cxn>
                  <a:cxn ang="0">
                    <a:pos x="15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12"/>
                  </a:cxn>
                  <a:cxn ang="0">
                    <a:pos x="0" y="112"/>
                  </a:cxn>
                </a:cxnLst>
                <a:rect l="0" t="0" r="r" b="b"/>
                <a:pathLst>
                  <a:path w="156" h="112">
                    <a:moveTo>
                      <a:pt x="0" y="112"/>
                    </a:moveTo>
                    <a:lnTo>
                      <a:pt x="0" y="112"/>
                    </a:lnTo>
                    <a:lnTo>
                      <a:pt x="156" y="112"/>
                    </a:lnTo>
                    <a:lnTo>
                      <a:pt x="156" y="112"/>
                    </a:lnTo>
                    <a:lnTo>
                      <a:pt x="156" y="0"/>
                    </a:lnTo>
                    <a:lnTo>
                      <a:pt x="15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12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9" name="Freeform 61"/>
              <p:cNvSpPr>
                <a:spLocks noEditPoints="1"/>
              </p:cNvSpPr>
              <p:nvPr/>
            </p:nvSpPr>
            <p:spPr bwMode="auto">
              <a:xfrm>
                <a:off x="3247850" y="1077813"/>
                <a:ext cx="352425" cy="355600"/>
              </a:xfrm>
              <a:custGeom>
                <a:avLst/>
                <a:gdLst/>
                <a:ahLst/>
                <a:cxnLst>
                  <a:cxn ang="0">
                    <a:pos x="18" y="184"/>
                  </a:cxn>
                  <a:cxn ang="0">
                    <a:pos x="72" y="184"/>
                  </a:cxn>
                  <a:cxn ang="0">
                    <a:pos x="72" y="184"/>
                  </a:cxn>
                  <a:cxn ang="0">
                    <a:pos x="64" y="196"/>
                  </a:cxn>
                  <a:cxn ang="0">
                    <a:pos x="56" y="212"/>
                  </a:cxn>
                  <a:cxn ang="0">
                    <a:pos x="56" y="212"/>
                  </a:cxn>
                  <a:cxn ang="0">
                    <a:pos x="54" y="218"/>
                  </a:cxn>
                  <a:cxn ang="0">
                    <a:pos x="54" y="222"/>
                  </a:cxn>
                  <a:cxn ang="0">
                    <a:pos x="58" y="224"/>
                  </a:cxn>
                  <a:cxn ang="0">
                    <a:pos x="64" y="224"/>
                  </a:cxn>
                  <a:cxn ang="0">
                    <a:pos x="106" y="224"/>
                  </a:cxn>
                  <a:cxn ang="0">
                    <a:pos x="118" y="224"/>
                  </a:cxn>
                  <a:cxn ang="0">
                    <a:pos x="160" y="224"/>
                  </a:cxn>
                  <a:cxn ang="0">
                    <a:pos x="160" y="224"/>
                  </a:cxn>
                  <a:cxn ang="0">
                    <a:pos x="166" y="224"/>
                  </a:cxn>
                  <a:cxn ang="0">
                    <a:pos x="168" y="222"/>
                  </a:cxn>
                  <a:cxn ang="0">
                    <a:pos x="170" y="218"/>
                  </a:cxn>
                  <a:cxn ang="0">
                    <a:pos x="168" y="212"/>
                  </a:cxn>
                  <a:cxn ang="0">
                    <a:pos x="168" y="212"/>
                  </a:cxn>
                  <a:cxn ang="0">
                    <a:pos x="160" y="196"/>
                  </a:cxn>
                  <a:cxn ang="0">
                    <a:pos x="152" y="184"/>
                  </a:cxn>
                  <a:cxn ang="0">
                    <a:pos x="206" y="184"/>
                  </a:cxn>
                  <a:cxn ang="0">
                    <a:pos x="206" y="184"/>
                  </a:cxn>
                  <a:cxn ang="0">
                    <a:pos x="212" y="182"/>
                  </a:cxn>
                  <a:cxn ang="0">
                    <a:pos x="218" y="178"/>
                  </a:cxn>
                  <a:cxn ang="0">
                    <a:pos x="222" y="174"/>
                  </a:cxn>
                  <a:cxn ang="0">
                    <a:pos x="222" y="166"/>
                  </a:cxn>
                  <a:cxn ang="0">
                    <a:pos x="222" y="18"/>
                  </a:cxn>
                  <a:cxn ang="0">
                    <a:pos x="222" y="18"/>
                  </a:cxn>
                  <a:cxn ang="0">
                    <a:pos x="222" y="12"/>
                  </a:cxn>
                  <a:cxn ang="0">
                    <a:pos x="218" y="6"/>
                  </a:cxn>
                  <a:cxn ang="0">
                    <a:pos x="212" y="2"/>
                  </a:cxn>
                  <a:cxn ang="0">
                    <a:pos x="206" y="0"/>
                  </a:cxn>
                  <a:cxn ang="0">
                    <a:pos x="134" y="0"/>
                  </a:cxn>
                  <a:cxn ang="0">
                    <a:pos x="134" y="0"/>
                  </a:cxn>
                  <a:cxn ang="0">
                    <a:pos x="90" y="0"/>
                  </a:cxn>
                  <a:cxn ang="0">
                    <a:pos x="90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66"/>
                  </a:cxn>
                  <a:cxn ang="0">
                    <a:pos x="0" y="166"/>
                  </a:cxn>
                  <a:cxn ang="0">
                    <a:pos x="2" y="174"/>
                  </a:cxn>
                  <a:cxn ang="0">
                    <a:pos x="6" y="178"/>
                  </a:cxn>
                  <a:cxn ang="0">
                    <a:pos x="12" y="182"/>
                  </a:cxn>
                  <a:cxn ang="0">
                    <a:pos x="18" y="184"/>
                  </a:cxn>
                  <a:cxn ang="0">
                    <a:pos x="18" y="184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06" y="16"/>
                  </a:cxn>
                  <a:cxn ang="0">
                    <a:pos x="206" y="16"/>
                  </a:cxn>
                  <a:cxn ang="0">
                    <a:pos x="206" y="168"/>
                  </a:cxn>
                  <a:cxn ang="0">
                    <a:pos x="206" y="168"/>
                  </a:cxn>
                  <a:cxn ang="0">
                    <a:pos x="16" y="168"/>
                  </a:cxn>
                  <a:cxn ang="0">
                    <a:pos x="16" y="168"/>
                  </a:cxn>
                  <a:cxn ang="0">
                    <a:pos x="16" y="16"/>
                  </a:cxn>
                  <a:cxn ang="0">
                    <a:pos x="16" y="16"/>
                  </a:cxn>
                </a:cxnLst>
                <a:rect l="0" t="0" r="r" b="b"/>
                <a:pathLst>
                  <a:path w="222" h="224">
                    <a:moveTo>
                      <a:pt x="18" y="184"/>
                    </a:moveTo>
                    <a:lnTo>
                      <a:pt x="72" y="184"/>
                    </a:lnTo>
                    <a:lnTo>
                      <a:pt x="72" y="184"/>
                    </a:lnTo>
                    <a:lnTo>
                      <a:pt x="64" y="196"/>
                    </a:lnTo>
                    <a:lnTo>
                      <a:pt x="56" y="212"/>
                    </a:lnTo>
                    <a:lnTo>
                      <a:pt x="56" y="212"/>
                    </a:lnTo>
                    <a:lnTo>
                      <a:pt x="54" y="218"/>
                    </a:lnTo>
                    <a:lnTo>
                      <a:pt x="54" y="222"/>
                    </a:lnTo>
                    <a:lnTo>
                      <a:pt x="58" y="224"/>
                    </a:lnTo>
                    <a:lnTo>
                      <a:pt x="64" y="224"/>
                    </a:lnTo>
                    <a:lnTo>
                      <a:pt x="106" y="224"/>
                    </a:lnTo>
                    <a:lnTo>
                      <a:pt x="118" y="224"/>
                    </a:lnTo>
                    <a:lnTo>
                      <a:pt x="160" y="224"/>
                    </a:lnTo>
                    <a:lnTo>
                      <a:pt x="160" y="224"/>
                    </a:lnTo>
                    <a:lnTo>
                      <a:pt x="166" y="224"/>
                    </a:lnTo>
                    <a:lnTo>
                      <a:pt x="168" y="222"/>
                    </a:lnTo>
                    <a:lnTo>
                      <a:pt x="170" y="218"/>
                    </a:lnTo>
                    <a:lnTo>
                      <a:pt x="168" y="212"/>
                    </a:lnTo>
                    <a:lnTo>
                      <a:pt x="168" y="212"/>
                    </a:lnTo>
                    <a:lnTo>
                      <a:pt x="160" y="196"/>
                    </a:lnTo>
                    <a:lnTo>
                      <a:pt x="152" y="184"/>
                    </a:lnTo>
                    <a:lnTo>
                      <a:pt x="206" y="184"/>
                    </a:lnTo>
                    <a:lnTo>
                      <a:pt x="206" y="184"/>
                    </a:lnTo>
                    <a:lnTo>
                      <a:pt x="212" y="182"/>
                    </a:lnTo>
                    <a:lnTo>
                      <a:pt x="218" y="178"/>
                    </a:lnTo>
                    <a:lnTo>
                      <a:pt x="222" y="174"/>
                    </a:lnTo>
                    <a:lnTo>
                      <a:pt x="222" y="166"/>
                    </a:lnTo>
                    <a:lnTo>
                      <a:pt x="222" y="18"/>
                    </a:lnTo>
                    <a:lnTo>
                      <a:pt x="222" y="18"/>
                    </a:lnTo>
                    <a:lnTo>
                      <a:pt x="222" y="12"/>
                    </a:lnTo>
                    <a:lnTo>
                      <a:pt x="218" y="6"/>
                    </a:lnTo>
                    <a:lnTo>
                      <a:pt x="212" y="2"/>
                    </a:lnTo>
                    <a:lnTo>
                      <a:pt x="206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2" y="174"/>
                    </a:lnTo>
                    <a:lnTo>
                      <a:pt x="6" y="178"/>
                    </a:lnTo>
                    <a:lnTo>
                      <a:pt x="12" y="182"/>
                    </a:lnTo>
                    <a:lnTo>
                      <a:pt x="18" y="184"/>
                    </a:lnTo>
                    <a:lnTo>
                      <a:pt x="18" y="184"/>
                    </a:lnTo>
                    <a:close/>
                    <a:moveTo>
                      <a:pt x="16" y="16"/>
                    </a:moveTo>
                    <a:lnTo>
                      <a:pt x="16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06" y="168"/>
                    </a:lnTo>
                    <a:lnTo>
                      <a:pt x="206" y="168"/>
                    </a:lnTo>
                    <a:lnTo>
                      <a:pt x="16" y="168"/>
                    </a:lnTo>
                    <a:lnTo>
                      <a:pt x="16" y="168"/>
                    </a:lnTo>
                    <a:lnTo>
                      <a:pt x="16" y="16"/>
                    </a:lnTo>
                    <a:lnTo>
                      <a:pt x="16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6227868" y="2564904"/>
            <a:ext cx="2032337" cy="1919428"/>
            <a:chOff x="6227868" y="2564904"/>
            <a:chExt cx="2032337" cy="1919428"/>
          </a:xfrm>
        </p:grpSpPr>
        <p:sp>
          <p:nvSpPr>
            <p:cNvPr id="23" name="직각 삼각형 22"/>
            <p:cNvSpPr/>
            <p:nvPr/>
          </p:nvSpPr>
          <p:spPr>
            <a:xfrm flipH="1">
              <a:off x="7469852" y="2564904"/>
              <a:ext cx="790353" cy="790353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직각 삼각형 23"/>
            <p:cNvSpPr/>
            <p:nvPr/>
          </p:nvSpPr>
          <p:spPr>
            <a:xfrm flipV="1">
              <a:off x="6227868" y="3687570"/>
              <a:ext cx="790353" cy="790353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평행 사변형 24"/>
            <p:cNvSpPr/>
            <p:nvPr/>
          </p:nvSpPr>
          <p:spPr>
            <a:xfrm>
              <a:off x="6227868" y="2564904"/>
              <a:ext cx="2032337" cy="1919428"/>
            </a:xfrm>
            <a:prstGeom prst="parallelogram">
              <a:avLst>
                <a:gd name="adj" fmla="val 5734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6454177" y="3906006"/>
              <a:ext cx="86669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03</a:t>
              </a:r>
              <a:endParaRPr lang="ko-KR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7254206" y="2729585"/>
              <a:ext cx="465538" cy="421390"/>
              <a:chOff x="4806776" y="1795363"/>
              <a:chExt cx="368300" cy="333375"/>
            </a:xfrm>
            <a:solidFill>
              <a:schemeClr val="bg1"/>
            </a:solidFill>
          </p:grpSpPr>
          <p:sp>
            <p:nvSpPr>
              <p:cNvPr id="71" name="Freeform 99"/>
              <p:cNvSpPr>
                <a:spLocks/>
              </p:cNvSpPr>
              <p:nvPr/>
            </p:nvSpPr>
            <p:spPr bwMode="auto">
              <a:xfrm>
                <a:off x="4968701" y="2043013"/>
                <a:ext cx="152400" cy="28575"/>
              </a:xfrm>
              <a:custGeom>
                <a:avLst/>
                <a:gdLst/>
                <a:ahLst/>
                <a:cxnLst>
                  <a:cxn ang="0">
                    <a:pos x="92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2" y="18"/>
                  </a:cxn>
                  <a:cxn ang="0">
                    <a:pos x="92" y="18"/>
                  </a:cxn>
                  <a:cxn ang="0">
                    <a:pos x="94" y="16"/>
                  </a:cxn>
                  <a:cxn ang="0">
                    <a:pos x="96" y="14"/>
                  </a:cxn>
                  <a:cxn ang="0">
                    <a:pos x="96" y="4"/>
                  </a:cxn>
                  <a:cxn ang="0">
                    <a:pos x="96" y="4"/>
                  </a:cxn>
                  <a:cxn ang="0">
                    <a:pos x="94" y="2"/>
                  </a:cxn>
                  <a:cxn ang="0">
                    <a:pos x="92" y="2"/>
                  </a:cxn>
                  <a:cxn ang="0">
                    <a:pos x="92" y="2"/>
                  </a:cxn>
                </a:cxnLst>
                <a:rect l="0" t="0" r="r" b="b"/>
                <a:pathLst>
                  <a:path w="96" h="18">
                    <a:moveTo>
                      <a:pt x="92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92" y="18"/>
                    </a:lnTo>
                    <a:lnTo>
                      <a:pt x="92" y="18"/>
                    </a:lnTo>
                    <a:lnTo>
                      <a:pt x="94" y="16"/>
                    </a:lnTo>
                    <a:lnTo>
                      <a:pt x="96" y="14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4" y="2"/>
                    </a:lnTo>
                    <a:lnTo>
                      <a:pt x="92" y="2"/>
                    </a:lnTo>
                    <a:lnTo>
                      <a:pt x="9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2" name="Freeform 100"/>
              <p:cNvSpPr>
                <a:spLocks noEditPoints="1"/>
              </p:cNvSpPr>
              <p:nvPr/>
            </p:nvSpPr>
            <p:spPr bwMode="auto">
              <a:xfrm>
                <a:off x="4806776" y="1795363"/>
                <a:ext cx="368300" cy="333375"/>
              </a:xfrm>
              <a:custGeom>
                <a:avLst/>
                <a:gdLst/>
                <a:ahLst/>
                <a:cxnLst>
                  <a:cxn ang="0">
                    <a:pos x="50" y="146"/>
                  </a:cxn>
                  <a:cxn ang="0">
                    <a:pos x="68" y="162"/>
                  </a:cxn>
                  <a:cxn ang="0">
                    <a:pos x="68" y="162"/>
                  </a:cxn>
                  <a:cxn ang="0">
                    <a:pos x="68" y="208"/>
                  </a:cxn>
                  <a:cxn ang="0">
                    <a:pos x="228" y="210"/>
                  </a:cxn>
                  <a:cxn ang="0">
                    <a:pos x="232" y="208"/>
                  </a:cxn>
                  <a:cxn ang="0">
                    <a:pos x="232" y="162"/>
                  </a:cxn>
                  <a:cxn ang="0">
                    <a:pos x="232" y="134"/>
                  </a:cxn>
                  <a:cxn ang="0">
                    <a:pos x="232" y="56"/>
                  </a:cxn>
                  <a:cxn ang="0">
                    <a:pos x="182" y="4"/>
                  </a:cxn>
                  <a:cxn ang="0">
                    <a:pos x="178" y="2"/>
                  </a:cxn>
                  <a:cxn ang="0">
                    <a:pos x="72" y="0"/>
                  </a:cxn>
                  <a:cxn ang="0">
                    <a:pos x="70" y="4"/>
                  </a:cxn>
                  <a:cxn ang="0">
                    <a:pos x="60" y="54"/>
                  </a:cxn>
                  <a:cxn ang="0">
                    <a:pos x="40" y="70"/>
                  </a:cxn>
                  <a:cxn ang="0">
                    <a:pos x="28" y="94"/>
                  </a:cxn>
                  <a:cxn ang="0">
                    <a:pos x="28" y="112"/>
                  </a:cxn>
                  <a:cxn ang="0">
                    <a:pos x="4" y="166"/>
                  </a:cxn>
                  <a:cxn ang="0">
                    <a:pos x="0" y="172"/>
                  </a:cxn>
                  <a:cxn ang="0">
                    <a:pos x="4" y="180"/>
                  </a:cxn>
                  <a:cxn ang="0">
                    <a:pos x="14" y="182"/>
                  </a:cxn>
                  <a:cxn ang="0">
                    <a:pos x="84" y="16"/>
                  </a:cxn>
                  <a:cxn ang="0">
                    <a:pos x="170" y="16"/>
                  </a:cxn>
                  <a:cxn ang="0">
                    <a:pos x="170" y="64"/>
                  </a:cxn>
                  <a:cxn ang="0">
                    <a:pos x="216" y="66"/>
                  </a:cxn>
                  <a:cxn ang="0">
                    <a:pos x="216" y="194"/>
                  </a:cxn>
                  <a:cxn ang="0">
                    <a:pos x="84" y="156"/>
                  </a:cxn>
                  <a:cxn ang="0">
                    <a:pos x="106" y="148"/>
                  </a:cxn>
                  <a:cxn ang="0">
                    <a:pos x="194" y="134"/>
                  </a:cxn>
                  <a:cxn ang="0">
                    <a:pos x="198" y="132"/>
                  </a:cxn>
                  <a:cxn ang="0">
                    <a:pos x="196" y="120"/>
                  </a:cxn>
                  <a:cxn ang="0">
                    <a:pos x="130" y="118"/>
                  </a:cxn>
                  <a:cxn ang="0">
                    <a:pos x="132" y="94"/>
                  </a:cxn>
                  <a:cxn ang="0">
                    <a:pos x="196" y="94"/>
                  </a:cxn>
                  <a:cxn ang="0">
                    <a:pos x="198" y="82"/>
                  </a:cxn>
                  <a:cxn ang="0">
                    <a:pos x="126" y="78"/>
                  </a:cxn>
                  <a:cxn ang="0">
                    <a:pos x="108" y="60"/>
                  </a:cxn>
                  <a:cxn ang="0">
                    <a:pos x="84" y="52"/>
                  </a:cxn>
                  <a:cxn ang="0">
                    <a:pos x="80" y="70"/>
                  </a:cxn>
                  <a:cxn ang="0">
                    <a:pos x="92" y="72"/>
                  </a:cxn>
                  <a:cxn ang="0">
                    <a:pos x="108" y="84"/>
                  </a:cxn>
                  <a:cxn ang="0">
                    <a:pos x="114" y="104"/>
                  </a:cxn>
                  <a:cxn ang="0">
                    <a:pos x="110" y="116"/>
                  </a:cxn>
                  <a:cxn ang="0">
                    <a:pos x="98" y="132"/>
                  </a:cxn>
                  <a:cxn ang="0">
                    <a:pos x="80" y="138"/>
                  </a:cxn>
                  <a:cxn ang="0">
                    <a:pos x="66" y="134"/>
                  </a:cxn>
                  <a:cxn ang="0">
                    <a:pos x="52" y="122"/>
                  </a:cxn>
                  <a:cxn ang="0">
                    <a:pos x="46" y="104"/>
                  </a:cxn>
                  <a:cxn ang="0">
                    <a:pos x="48" y="90"/>
                  </a:cxn>
                  <a:cxn ang="0">
                    <a:pos x="60" y="76"/>
                  </a:cxn>
                  <a:cxn ang="0">
                    <a:pos x="80" y="70"/>
                  </a:cxn>
                </a:cxnLst>
                <a:rect l="0" t="0" r="r" b="b"/>
                <a:pathLst>
                  <a:path w="232" h="210">
                    <a:moveTo>
                      <a:pt x="18" y="180"/>
                    </a:moveTo>
                    <a:lnTo>
                      <a:pt x="50" y="146"/>
                    </a:lnTo>
                    <a:lnTo>
                      <a:pt x="50" y="146"/>
                    </a:lnTo>
                    <a:lnTo>
                      <a:pt x="58" y="152"/>
                    </a:lnTo>
                    <a:lnTo>
                      <a:pt x="68" y="154"/>
                    </a:lnTo>
                    <a:lnTo>
                      <a:pt x="68" y="162"/>
                    </a:lnTo>
                    <a:lnTo>
                      <a:pt x="68" y="162"/>
                    </a:lnTo>
                    <a:lnTo>
                      <a:pt x="68" y="162"/>
                    </a:lnTo>
                    <a:lnTo>
                      <a:pt x="68" y="162"/>
                    </a:lnTo>
                    <a:lnTo>
                      <a:pt x="68" y="206"/>
                    </a:lnTo>
                    <a:lnTo>
                      <a:pt x="68" y="206"/>
                    </a:lnTo>
                    <a:lnTo>
                      <a:pt x="68" y="208"/>
                    </a:lnTo>
                    <a:lnTo>
                      <a:pt x="70" y="210"/>
                    </a:lnTo>
                    <a:lnTo>
                      <a:pt x="228" y="210"/>
                    </a:lnTo>
                    <a:lnTo>
                      <a:pt x="228" y="210"/>
                    </a:lnTo>
                    <a:lnTo>
                      <a:pt x="230" y="210"/>
                    </a:lnTo>
                    <a:lnTo>
                      <a:pt x="232" y="208"/>
                    </a:lnTo>
                    <a:lnTo>
                      <a:pt x="232" y="208"/>
                    </a:lnTo>
                    <a:lnTo>
                      <a:pt x="232" y="162"/>
                    </a:lnTo>
                    <a:lnTo>
                      <a:pt x="232" y="162"/>
                    </a:lnTo>
                    <a:lnTo>
                      <a:pt x="232" y="162"/>
                    </a:lnTo>
                    <a:lnTo>
                      <a:pt x="232" y="134"/>
                    </a:lnTo>
                    <a:lnTo>
                      <a:pt x="232" y="134"/>
                    </a:lnTo>
                    <a:lnTo>
                      <a:pt x="232" y="134"/>
                    </a:lnTo>
                    <a:lnTo>
                      <a:pt x="232" y="134"/>
                    </a:lnTo>
                    <a:lnTo>
                      <a:pt x="232" y="56"/>
                    </a:lnTo>
                    <a:lnTo>
                      <a:pt x="232" y="56"/>
                    </a:lnTo>
                    <a:lnTo>
                      <a:pt x="232" y="54"/>
                    </a:lnTo>
                    <a:lnTo>
                      <a:pt x="230" y="52"/>
                    </a:lnTo>
                    <a:lnTo>
                      <a:pt x="182" y="4"/>
                    </a:lnTo>
                    <a:lnTo>
                      <a:pt x="182" y="2"/>
                    </a:lnTo>
                    <a:lnTo>
                      <a:pt x="182" y="2"/>
                    </a:lnTo>
                    <a:lnTo>
                      <a:pt x="178" y="2"/>
                    </a:lnTo>
                    <a:lnTo>
                      <a:pt x="178" y="2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0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68" y="52"/>
                    </a:lnTo>
                    <a:lnTo>
                      <a:pt x="68" y="52"/>
                    </a:lnTo>
                    <a:lnTo>
                      <a:pt x="60" y="54"/>
                    </a:lnTo>
                    <a:lnTo>
                      <a:pt x="52" y="58"/>
                    </a:lnTo>
                    <a:lnTo>
                      <a:pt x="46" y="64"/>
                    </a:lnTo>
                    <a:lnTo>
                      <a:pt x="40" y="70"/>
                    </a:lnTo>
                    <a:lnTo>
                      <a:pt x="34" y="78"/>
                    </a:lnTo>
                    <a:lnTo>
                      <a:pt x="30" y="86"/>
                    </a:lnTo>
                    <a:lnTo>
                      <a:pt x="28" y="94"/>
                    </a:lnTo>
                    <a:lnTo>
                      <a:pt x="28" y="104"/>
                    </a:lnTo>
                    <a:lnTo>
                      <a:pt x="28" y="104"/>
                    </a:lnTo>
                    <a:lnTo>
                      <a:pt x="28" y="112"/>
                    </a:lnTo>
                    <a:lnTo>
                      <a:pt x="30" y="120"/>
                    </a:lnTo>
                    <a:lnTo>
                      <a:pt x="36" y="132"/>
                    </a:lnTo>
                    <a:lnTo>
                      <a:pt x="4" y="166"/>
                    </a:lnTo>
                    <a:lnTo>
                      <a:pt x="4" y="166"/>
                    </a:lnTo>
                    <a:lnTo>
                      <a:pt x="2" y="168"/>
                    </a:lnTo>
                    <a:lnTo>
                      <a:pt x="0" y="172"/>
                    </a:lnTo>
                    <a:lnTo>
                      <a:pt x="2" y="176"/>
                    </a:lnTo>
                    <a:lnTo>
                      <a:pt x="4" y="180"/>
                    </a:lnTo>
                    <a:lnTo>
                      <a:pt x="4" y="180"/>
                    </a:lnTo>
                    <a:lnTo>
                      <a:pt x="6" y="182"/>
                    </a:lnTo>
                    <a:lnTo>
                      <a:pt x="10" y="182"/>
                    </a:lnTo>
                    <a:lnTo>
                      <a:pt x="14" y="182"/>
                    </a:lnTo>
                    <a:lnTo>
                      <a:pt x="18" y="180"/>
                    </a:lnTo>
                    <a:lnTo>
                      <a:pt x="18" y="180"/>
                    </a:lnTo>
                    <a:close/>
                    <a:moveTo>
                      <a:pt x="84" y="16"/>
                    </a:moveTo>
                    <a:lnTo>
                      <a:pt x="84" y="16"/>
                    </a:lnTo>
                    <a:lnTo>
                      <a:pt x="170" y="16"/>
                    </a:lnTo>
                    <a:lnTo>
                      <a:pt x="170" y="16"/>
                    </a:lnTo>
                    <a:lnTo>
                      <a:pt x="168" y="62"/>
                    </a:lnTo>
                    <a:lnTo>
                      <a:pt x="168" y="62"/>
                    </a:lnTo>
                    <a:lnTo>
                      <a:pt x="170" y="64"/>
                    </a:lnTo>
                    <a:lnTo>
                      <a:pt x="172" y="64"/>
                    </a:lnTo>
                    <a:lnTo>
                      <a:pt x="172" y="64"/>
                    </a:lnTo>
                    <a:lnTo>
                      <a:pt x="216" y="66"/>
                    </a:lnTo>
                    <a:lnTo>
                      <a:pt x="216" y="66"/>
                    </a:lnTo>
                    <a:lnTo>
                      <a:pt x="216" y="194"/>
                    </a:lnTo>
                    <a:lnTo>
                      <a:pt x="216" y="194"/>
                    </a:lnTo>
                    <a:lnTo>
                      <a:pt x="84" y="194"/>
                    </a:lnTo>
                    <a:lnTo>
                      <a:pt x="84" y="194"/>
                    </a:lnTo>
                    <a:lnTo>
                      <a:pt x="84" y="156"/>
                    </a:lnTo>
                    <a:lnTo>
                      <a:pt x="84" y="156"/>
                    </a:lnTo>
                    <a:lnTo>
                      <a:pt x="96" y="154"/>
                    </a:lnTo>
                    <a:lnTo>
                      <a:pt x="106" y="148"/>
                    </a:lnTo>
                    <a:lnTo>
                      <a:pt x="116" y="142"/>
                    </a:lnTo>
                    <a:lnTo>
                      <a:pt x="122" y="134"/>
                    </a:lnTo>
                    <a:lnTo>
                      <a:pt x="194" y="134"/>
                    </a:lnTo>
                    <a:lnTo>
                      <a:pt x="194" y="134"/>
                    </a:lnTo>
                    <a:lnTo>
                      <a:pt x="196" y="134"/>
                    </a:lnTo>
                    <a:lnTo>
                      <a:pt x="198" y="132"/>
                    </a:lnTo>
                    <a:lnTo>
                      <a:pt x="198" y="122"/>
                    </a:lnTo>
                    <a:lnTo>
                      <a:pt x="198" y="122"/>
                    </a:lnTo>
                    <a:lnTo>
                      <a:pt x="196" y="120"/>
                    </a:lnTo>
                    <a:lnTo>
                      <a:pt x="194" y="118"/>
                    </a:lnTo>
                    <a:lnTo>
                      <a:pt x="130" y="118"/>
                    </a:lnTo>
                    <a:lnTo>
                      <a:pt x="130" y="118"/>
                    </a:lnTo>
                    <a:lnTo>
                      <a:pt x="132" y="104"/>
                    </a:lnTo>
                    <a:lnTo>
                      <a:pt x="132" y="104"/>
                    </a:lnTo>
                    <a:lnTo>
                      <a:pt x="132" y="94"/>
                    </a:lnTo>
                    <a:lnTo>
                      <a:pt x="194" y="94"/>
                    </a:lnTo>
                    <a:lnTo>
                      <a:pt x="194" y="94"/>
                    </a:lnTo>
                    <a:lnTo>
                      <a:pt x="196" y="94"/>
                    </a:lnTo>
                    <a:lnTo>
                      <a:pt x="198" y="92"/>
                    </a:lnTo>
                    <a:lnTo>
                      <a:pt x="198" y="82"/>
                    </a:lnTo>
                    <a:lnTo>
                      <a:pt x="198" y="82"/>
                    </a:lnTo>
                    <a:lnTo>
                      <a:pt x="198" y="80"/>
                    </a:lnTo>
                    <a:lnTo>
                      <a:pt x="194" y="78"/>
                    </a:lnTo>
                    <a:lnTo>
                      <a:pt x="126" y="78"/>
                    </a:lnTo>
                    <a:lnTo>
                      <a:pt x="126" y="78"/>
                    </a:lnTo>
                    <a:lnTo>
                      <a:pt x="118" y="68"/>
                    </a:lnTo>
                    <a:lnTo>
                      <a:pt x="108" y="60"/>
                    </a:lnTo>
                    <a:lnTo>
                      <a:pt x="98" y="54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4" y="16"/>
                    </a:lnTo>
                    <a:lnTo>
                      <a:pt x="84" y="16"/>
                    </a:lnTo>
                    <a:close/>
                    <a:moveTo>
                      <a:pt x="80" y="70"/>
                    </a:moveTo>
                    <a:lnTo>
                      <a:pt x="80" y="70"/>
                    </a:lnTo>
                    <a:lnTo>
                      <a:pt x="86" y="70"/>
                    </a:lnTo>
                    <a:lnTo>
                      <a:pt x="92" y="72"/>
                    </a:lnTo>
                    <a:lnTo>
                      <a:pt x="98" y="76"/>
                    </a:lnTo>
                    <a:lnTo>
                      <a:pt x="104" y="80"/>
                    </a:lnTo>
                    <a:lnTo>
                      <a:pt x="108" y="84"/>
                    </a:lnTo>
                    <a:lnTo>
                      <a:pt x="110" y="90"/>
                    </a:lnTo>
                    <a:lnTo>
                      <a:pt x="112" y="96"/>
                    </a:lnTo>
                    <a:lnTo>
                      <a:pt x="114" y="104"/>
                    </a:lnTo>
                    <a:lnTo>
                      <a:pt x="114" y="104"/>
                    </a:lnTo>
                    <a:lnTo>
                      <a:pt x="112" y="110"/>
                    </a:lnTo>
                    <a:lnTo>
                      <a:pt x="110" y="116"/>
                    </a:lnTo>
                    <a:lnTo>
                      <a:pt x="108" y="122"/>
                    </a:lnTo>
                    <a:lnTo>
                      <a:pt x="104" y="128"/>
                    </a:lnTo>
                    <a:lnTo>
                      <a:pt x="98" y="132"/>
                    </a:lnTo>
                    <a:lnTo>
                      <a:pt x="92" y="134"/>
                    </a:lnTo>
                    <a:lnTo>
                      <a:pt x="86" y="136"/>
                    </a:lnTo>
                    <a:lnTo>
                      <a:pt x="80" y="138"/>
                    </a:lnTo>
                    <a:lnTo>
                      <a:pt x="80" y="138"/>
                    </a:lnTo>
                    <a:lnTo>
                      <a:pt x="72" y="136"/>
                    </a:lnTo>
                    <a:lnTo>
                      <a:pt x="66" y="134"/>
                    </a:lnTo>
                    <a:lnTo>
                      <a:pt x="60" y="132"/>
                    </a:lnTo>
                    <a:lnTo>
                      <a:pt x="56" y="128"/>
                    </a:lnTo>
                    <a:lnTo>
                      <a:pt x="52" y="122"/>
                    </a:lnTo>
                    <a:lnTo>
                      <a:pt x="48" y="116"/>
                    </a:lnTo>
                    <a:lnTo>
                      <a:pt x="46" y="110"/>
                    </a:lnTo>
                    <a:lnTo>
                      <a:pt x="46" y="104"/>
                    </a:lnTo>
                    <a:lnTo>
                      <a:pt x="46" y="104"/>
                    </a:lnTo>
                    <a:lnTo>
                      <a:pt x="46" y="96"/>
                    </a:lnTo>
                    <a:lnTo>
                      <a:pt x="48" y="90"/>
                    </a:lnTo>
                    <a:lnTo>
                      <a:pt x="52" y="84"/>
                    </a:lnTo>
                    <a:lnTo>
                      <a:pt x="56" y="80"/>
                    </a:lnTo>
                    <a:lnTo>
                      <a:pt x="60" y="76"/>
                    </a:lnTo>
                    <a:lnTo>
                      <a:pt x="66" y="72"/>
                    </a:lnTo>
                    <a:lnTo>
                      <a:pt x="72" y="70"/>
                    </a:lnTo>
                    <a:lnTo>
                      <a:pt x="80" y="70"/>
                    </a:lnTo>
                    <a:lnTo>
                      <a:pt x="80" y="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7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Marketing Plan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 마케팅 강화 계획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CE3E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239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Marketing Plan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확산 마케팅  계획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8328248" y="3083269"/>
            <a:ext cx="2713570" cy="1202633"/>
            <a:chOff x="2602958" y="2674871"/>
            <a:chExt cx="2538676" cy="1125122"/>
          </a:xfrm>
        </p:grpSpPr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2602958" y="2674871"/>
              <a:ext cx="1543093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“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볼게 많아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!”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811407" y="3108937"/>
              <a:ext cx="2330227" cy="6910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With1472 !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 물건 팔아 줘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8407041" y="4988929"/>
            <a:ext cx="2634778" cy="1741240"/>
            <a:chOff x="2676672" y="4524874"/>
            <a:chExt cx="2464962" cy="1629014"/>
          </a:xfrm>
        </p:grpSpPr>
        <p:sp>
          <p:nvSpPr>
            <p:cNvPr id="131" name="Text Box 8"/>
            <p:cNvSpPr txBox="1">
              <a:spLocks noChangeArrowheads="1"/>
            </p:cNvSpPr>
            <p:nvPr/>
          </p:nvSpPr>
          <p:spPr bwMode="auto">
            <a:xfrm>
              <a:off x="2676672" y="4524874"/>
              <a:ext cx="161046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“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수수료 없데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!”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11407" y="4958937"/>
              <a:ext cx="2330227" cy="11949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With1472 !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 물건 시세 좀 </a:t>
              </a:r>
              <a:endParaRPr lang="en-US" altLang="ko-KR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알아봐 줘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496955" y="2128006"/>
            <a:ext cx="3093309" cy="1741247"/>
            <a:chOff x="6600057" y="2738985"/>
            <a:chExt cx="2893940" cy="1629019"/>
          </a:xfrm>
        </p:grpSpPr>
        <p:sp>
          <p:nvSpPr>
            <p:cNvPr id="134" name="Text Box 8"/>
            <p:cNvSpPr txBox="1">
              <a:spLocks noChangeArrowheads="1"/>
            </p:cNvSpPr>
            <p:nvPr/>
          </p:nvSpPr>
          <p:spPr bwMode="auto">
            <a:xfrm>
              <a:off x="6600057" y="2738985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“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편리하네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!”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3769" y="3173054"/>
              <a:ext cx="2330227" cy="11949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With1472 !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잠실동 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32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평형 전세아파트 전세 찾아 줘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96955" y="4159698"/>
            <a:ext cx="3093309" cy="1418080"/>
            <a:chOff x="6600056" y="4386059"/>
            <a:chExt cx="2893940" cy="1326681"/>
          </a:xfrm>
        </p:grpSpPr>
        <p:sp>
          <p:nvSpPr>
            <p:cNvPr id="137" name="Text Box 8"/>
            <p:cNvSpPr txBox="1">
              <a:spLocks noChangeArrowheads="1"/>
            </p:cNvSpPr>
            <p:nvPr/>
          </p:nvSpPr>
          <p:spPr bwMode="auto">
            <a:xfrm>
              <a:off x="6600056" y="4386059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“</a:t>
              </a:r>
              <a:r>
                <a:rPr lang="ko-KR" altLang="en-US" sz="2000" dirty="0" err="1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믿을수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있어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!＂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163769" y="4820128"/>
              <a:ext cx="2330227" cy="89261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With1472 !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역삼동 주변 </a:t>
              </a:r>
              <a:r>
                <a:rPr lang="ko-KR" altLang="en-US" sz="1400" b="1" dirty="0" err="1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원룸찾아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줘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5926569" y="4922751"/>
            <a:ext cx="2261699" cy="1355444"/>
            <a:chOff x="5926569" y="4922751"/>
            <a:chExt cx="2261699" cy="1355444"/>
          </a:xfrm>
        </p:grpSpPr>
        <p:sp>
          <p:nvSpPr>
            <p:cNvPr id="140" name="자유형 139"/>
            <p:cNvSpPr/>
            <p:nvPr/>
          </p:nvSpPr>
          <p:spPr>
            <a:xfrm flipH="1">
              <a:off x="5926569" y="4951229"/>
              <a:ext cx="508292" cy="1293478"/>
            </a:xfrm>
            <a:custGeom>
              <a:avLst/>
              <a:gdLst>
                <a:gd name="connsiteX0" fmla="*/ 0 w 432048"/>
                <a:gd name="connsiteY0" fmla="*/ 0 h 1152128"/>
                <a:gd name="connsiteX1" fmla="*/ 240023 w 432048"/>
                <a:gd name="connsiteY1" fmla="*/ 0 h 1152128"/>
                <a:gd name="connsiteX2" fmla="*/ 432048 w 432048"/>
                <a:gd name="connsiteY2" fmla="*/ 192025 h 1152128"/>
                <a:gd name="connsiteX3" fmla="*/ 432048 w 432048"/>
                <a:gd name="connsiteY3" fmla="*/ 960103 h 1152128"/>
                <a:gd name="connsiteX4" fmla="*/ 240023 w 432048"/>
                <a:gd name="connsiteY4" fmla="*/ 1152128 h 1152128"/>
                <a:gd name="connsiteX5" fmla="*/ 0 w 432048"/>
                <a:gd name="connsiteY5" fmla="*/ 1152128 h 1152128"/>
                <a:gd name="connsiteX6" fmla="*/ 0 w 432048"/>
                <a:gd name="connsiteY6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048" h="1152128">
                  <a:moveTo>
                    <a:pt x="0" y="0"/>
                  </a:moveTo>
                  <a:lnTo>
                    <a:pt x="240023" y="0"/>
                  </a:lnTo>
                  <a:cubicBezTo>
                    <a:pt x="346075" y="0"/>
                    <a:pt x="432048" y="85973"/>
                    <a:pt x="432048" y="192025"/>
                  </a:cubicBezTo>
                  <a:lnTo>
                    <a:pt x="432048" y="960103"/>
                  </a:lnTo>
                  <a:cubicBezTo>
                    <a:pt x="432048" y="1066155"/>
                    <a:pt x="346075" y="1152128"/>
                    <a:pt x="240023" y="1152128"/>
                  </a:cubicBezTo>
                  <a:lnTo>
                    <a:pt x="0" y="11521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1" name="자유형 140"/>
            <p:cNvSpPr/>
            <p:nvPr/>
          </p:nvSpPr>
          <p:spPr>
            <a:xfrm flipH="1">
              <a:off x="6434861" y="4922751"/>
              <a:ext cx="1753407" cy="1355444"/>
            </a:xfrm>
            <a:custGeom>
              <a:avLst/>
              <a:gdLst>
                <a:gd name="connsiteX0" fmla="*/ 1753407 w 1753407"/>
                <a:gd name="connsiteY0" fmla="*/ 0 h 1355444"/>
                <a:gd name="connsiteX1" fmla="*/ 454444 w 1753407"/>
                <a:gd name="connsiteY1" fmla="*/ 0 h 1355444"/>
                <a:gd name="connsiteX2" fmla="*/ 228532 w 1753407"/>
                <a:gd name="connsiteY2" fmla="*/ 225912 h 1355444"/>
                <a:gd name="connsiteX3" fmla="*/ 228532 w 1753407"/>
                <a:gd name="connsiteY3" fmla="*/ 545175 h 1355444"/>
                <a:gd name="connsiteX4" fmla="*/ 0 w 1753407"/>
                <a:gd name="connsiteY4" fmla="*/ 677723 h 1355444"/>
                <a:gd name="connsiteX5" fmla="*/ 228532 w 1753407"/>
                <a:gd name="connsiteY5" fmla="*/ 810271 h 1355444"/>
                <a:gd name="connsiteX6" fmla="*/ 228532 w 1753407"/>
                <a:gd name="connsiteY6" fmla="*/ 1129533 h 1355444"/>
                <a:gd name="connsiteX7" fmla="*/ 454444 w 1753407"/>
                <a:gd name="connsiteY7" fmla="*/ 1355444 h 1355444"/>
                <a:gd name="connsiteX8" fmla="*/ 1753407 w 1753407"/>
                <a:gd name="connsiteY8" fmla="*/ 1355444 h 135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407" h="1355444">
                  <a:moveTo>
                    <a:pt x="1753407" y="0"/>
                  </a:moveTo>
                  <a:lnTo>
                    <a:pt x="454444" y="0"/>
                  </a:lnTo>
                  <a:cubicBezTo>
                    <a:pt x="329677" y="0"/>
                    <a:pt x="228532" y="101145"/>
                    <a:pt x="228532" y="225912"/>
                  </a:cubicBezTo>
                  <a:lnTo>
                    <a:pt x="228532" y="545175"/>
                  </a:lnTo>
                  <a:lnTo>
                    <a:pt x="0" y="677723"/>
                  </a:lnTo>
                  <a:lnTo>
                    <a:pt x="228532" y="810271"/>
                  </a:lnTo>
                  <a:lnTo>
                    <a:pt x="228532" y="1129533"/>
                  </a:lnTo>
                  <a:cubicBezTo>
                    <a:pt x="228532" y="1254300"/>
                    <a:pt x="329677" y="1355444"/>
                    <a:pt x="454444" y="1355444"/>
                  </a:cubicBezTo>
                  <a:lnTo>
                    <a:pt x="1753407" y="13554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6832936" y="5270477"/>
              <a:ext cx="660778" cy="654982"/>
              <a:chOff x="7333036" y="5323478"/>
              <a:chExt cx="529129" cy="524489"/>
            </a:xfrm>
          </p:grpSpPr>
          <p:sp>
            <p:nvSpPr>
              <p:cNvPr id="143" name="Freeform 164"/>
              <p:cNvSpPr>
                <a:spLocks noEditPoints="1"/>
              </p:cNvSpPr>
              <p:nvPr/>
            </p:nvSpPr>
            <p:spPr bwMode="auto">
              <a:xfrm>
                <a:off x="7333036" y="5323478"/>
                <a:ext cx="529129" cy="524489"/>
              </a:xfrm>
              <a:custGeom>
                <a:avLst/>
                <a:gdLst>
                  <a:gd name="T0" fmla="*/ 114 w 229"/>
                  <a:gd name="T1" fmla="*/ 0 h 227"/>
                  <a:gd name="T2" fmla="*/ 91 w 229"/>
                  <a:gd name="T3" fmla="*/ 2 h 227"/>
                  <a:gd name="T4" fmla="*/ 70 w 229"/>
                  <a:gd name="T5" fmla="*/ 9 h 227"/>
                  <a:gd name="T6" fmla="*/ 50 w 229"/>
                  <a:gd name="T7" fmla="*/ 20 h 227"/>
                  <a:gd name="T8" fmla="*/ 20 w 229"/>
                  <a:gd name="T9" fmla="*/ 50 h 227"/>
                  <a:gd name="T10" fmla="*/ 9 w 229"/>
                  <a:gd name="T11" fmla="*/ 70 h 227"/>
                  <a:gd name="T12" fmla="*/ 2 w 229"/>
                  <a:gd name="T13" fmla="*/ 92 h 227"/>
                  <a:gd name="T14" fmla="*/ 0 w 229"/>
                  <a:gd name="T15" fmla="*/ 113 h 227"/>
                  <a:gd name="T16" fmla="*/ 0 w 229"/>
                  <a:gd name="T17" fmla="*/ 125 h 227"/>
                  <a:gd name="T18" fmla="*/ 5 w 229"/>
                  <a:gd name="T19" fmla="*/ 147 h 227"/>
                  <a:gd name="T20" fmla="*/ 14 w 229"/>
                  <a:gd name="T21" fmla="*/ 168 h 227"/>
                  <a:gd name="T22" fmla="*/ 34 w 229"/>
                  <a:gd name="T23" fmla="*/ 195 h 227"/>
                  <a:gd name="T24" fmla="*/ 59 w 229"/>
                  <a:gd name="T25" fmla="*/ 215 h 227"/>
                  <a:gd name="T26" fmla="*/ 80 w 229"/>
                  <a:gd name="T27" fmla="*/ 222 h 227"/>
                  <a:gd name="T28" fmla="*/ 102 w 229"/>
                  <a:gd name="T29" fmla="*/ 227 h 227"/>
                  <a:gd name="T30" fmla="*/ 114 w 229"/>
                  <a:gd name="T31" fmla="*/ 227 h 227"/>
                  <a:gd name="T32" fmla="*/ 138 w 229"/>
                  <a:gd name="T33" fmla="*/ 226 h 227"/>
                  <a:gd name="T34" fmla="*/ 159 w 229"/>
                  <a:gd name="T35" fmla="*/ 218 h 227"/>
                  <a:gd name="T36" fmla="*/ 177 w 229"/>
                  <a:gd name="T37" fmla="*/ 208 h 227"/>
                  <a:gd name="T38" fmla="*/ 209 w 229"/>
                  <a:gd name="T39" fmla="*/ 177 h 227"/>
                  <a:gd name="T40" fmla="*/ 218 w 229"/>
                  <a:gd name="T41" fmla="*/ 158 h 227"/>
                  <a:gd name="T42" fmla="*/ 225 w 229"/>
                  <a:gd name="T43" fmla="*/ 136 h 227"/>
                  <a:gd name="T44" fmla="*/ 229 w 229"/>
                  <a:gd name="T45" fmla="*/ 113 h 227"/>
                  <a:gd name="T46" fmla="*/ 227 w 229"/>
                  <a:gd name="T47" fmla="*/ 102 h 227"/>
                  <a:gd name="T48" fmla="*/ 223 w 229"/>
                  <a:gd name="T49" fmla="*/ 79 h 227"/>
                  <a:gd name="T50" fmla="*/ 214 w 229"/>
                  <a:gd name="T51" fmla="*/ 59 h 227"/>
                  <a:gd name="T52" fmla="*/ 195 w 229"/>
                  <a:gd name="T53" fmla="*/ 33 h 227"/>
                  <a:gd name="T54" fmla="*/ 168 w 229"/>
                  <a:gd name="T55" fmla="*/ 13 h 227"/>
                  <a:gd name="T56" fmla="*/ 148 w 229"/>
                  <a:gd name="T57" fmla="*/ 4 h 227"/>
                  <a:gd name="T58" fmla="*/ 125 w 229"/>
                  <a:gd name="T59" fmla="*/ 0 h 227"/>
                  <a:gd name="T60" fmla="*/ 114 w 229"/>
                  <a:gd name="T61" fmla="*/ 0 h 227"/>
                  <a:gd name="T62" fmla="*/ 114 w 229"/>
                  <a:gd name="T63" fmla="*/ 213 h 227"/>
                  <a:gd name="T64" fmla="*/ 75 w 229"/>
                  <a:gd name="T65" fmla="*/ 204 h 227"/>
                  <a:gd name="T66" fmla="*/ 45 w 229"/>
                  <a:gd name="T67" fmla="*/ 183 h 227"/>
                  <a:gd name="T68" fmla="*/ 23 w 229"/>
                  <a:gd name="T69" fmla="*/ 152 h 227"/>
                  <a:gd name="T70" fmla="*/ 16 w 229"/>
                  <a:gd name="T71" fmla="*/ 113 h 227"/>
                  <a:gd name="T72" fmla="*/ 18 w 229"/>
                  <a:gd name="T73" fmla="*/ 93 h 227"/>
                  <a:gd name="T74" fmla="*/ 32 w 229"/>
                  <a:gd name="T75" fmla="*/ 59 h 227"/>
                  <a:gd name="T76" fmla="*/ 59 w 229"/>
                  <a:gd name="T77" fmla="*/ 33 h 227"/>
                  <a:gd name="T78" fmla="*/ 95 w 229"/>
                  <a:gd name="T79" fmla="*/ 16 h 227"/>
                  <a:gd name="T80" fmla="*/ 114 w 229"/>
                  <a:gd name="T81" fmla="*/ 15 h 227"/>
                  <a:gd name="T82" fmla="*/ 152 w 229"/>
                  <a:gd name="T83" fmla="*/ 24 h 227"/>
                  <a:gd name="T84" fmla="*/ 184 w 229"/>
                  <a:gd name="T85" fmla="*/ 43 h 227"/>
                  <a:gd name="T86" fmla="*/ 204 w 229"/>
                  <a:gd name="T87" fmla="*/ 75 h 227"/>
                  <a:gd name="T88" fmla="*/ 213 w 229"/>
                  <a:gd name="T89" fmla="*/ 113 h 227"/>
                  <a:gd name="T90" fmla="*/ 211 w 229"/>
                  <a:gd name="T91" fmla="*/ 134 h 227"/>
                  <a:gd name="T92" fmla="*/ 195 w 229"/>
                  <a:gd name="T93" fmla="*/ 168 h 227"/>
                  <a:gd name="T94" fmla="*/ 170 w 229"/>
                  <a:gd name="T95" fmla="*/ 195 h 227"/>
                  <a:gd name="T96" fmla="*/ 134 w 229"/>
                  <a:gd name="T97" fmla="*/ 209 h 227"/>
                  <a:gd name="T98" fmla="*/ 114 w 229"/>
                  <a:gd name="T99" fmla="*/ 2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9" h="227">
                    <a:moveTo>
                      <a:pt x="114" y="0"/>
                    </a:moveTo>
                    <a:lnTo>
                      <a:pt x="114" y="0"/>
                    </a:lnTo>
                    <a:lnTo>
                      <a:pt x="102" y="0"/>
                    </a:lnTo>
                    <a:lnTo>
                      <a:pt x="91" y="2"/>
                    </a:lnTo>
                    <a:lnTo>
                      <a:pt x="80" y="4"/>
                    </a:lnTo>
                    <a:lnTo>
                      <a:pt x="70" y="9"/>
                    </a:lnTo>
                    <a:lnTo>
                      <a:pt x="59" y="13"/>
                    </a:lnTo>
                    <a:lnTo>
                      <a:pt x="50" y="20"/>
                    </a:lnTo>
                    <a:lnTo>
                      <a:pt x="34" y="33"/>
                    </a:lnTo>
                    <a:lnTo>
                      <a:pt x="20" y="50"/>
                    </a:lnTo>
                    <a:lnTo>
                      <a:pt x="14" y="59"/>
                    </a:lnTo>
                    <a:lnTo>
                      <a:pt x="9" y="70"/>
                    </a:lnTo>
                    <a:lnTo>
                      <a:pt x="5" y="79"/>
                    </a:lnTo>
                    <a:lnTo>
                      <a:pt x="2" y="9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5"/>
                    </a:lnTo>
                    <a:lnTo>
                      <a:pt x="2" y="136"/>
                    </a:lnTo>
                    <a:lnTo>
                      <a:pt x="5" y="147"/>
                    </a:lnTo>
                    <a:lnTo>
                      <a:pt x="9" y="158"/>
                    </a:lnTo>
                    <a:lnTo>
                      <a:pt x="14" y="168"/>
                    </a:lnTo>
                    <a:lnTo>
                      <a:pt x="20" y="177"/>
                    </a:lnTo>
                    <a:lnTo>
                      <a:pt x="34" y="195"/>
                    </a:lnTo>
                    <a:lnTo>
                      <a:pt x="50" y="208"/>
                    </a:lnTo>
                    <a:lnTo>
                      <a:pt x="59" y="215"/>
                    </a:lnTo>
                    <a:lnTo>
                      <a:pt x="70" y="218"/>
                    </a:lnTo>
                    <a:lnTo>
                      <a:pt x="80" y="222"/>
                    </a:lnTo>
                    <a:lnTo>
                      <a:pt x="91" y="226"/>
                    </a:lnTo>
                    <a:lnTo>
                      <a:pt x="102" y="227"/>
                    </a:lnTo>
                    <a:lnTo>
                      <a:pt x="114" y="227"/>
                    </a:lnTo>
                    <a:lnTo>
                      <a:pt x="114" y="227"/>
                    </a:lnTo>
                    <a:lnTo>
                      <a:pt x="125" y="227"/>
                    </a:lnTo>
                    <a:lnTo>
                      <a:pt x="138" y="226"/>
                    </a:lnTo>
                    <a:lnTo>
                      <a:pt x="148" y="222"/>
                    </a:lnTo>
                    <a:lnTo>
                      <a:pt x="159" y="218"/>
                    </a:lnTo>
                    <a:lnTo>
                      <a:pt x="168" y="215"/>
                    </a:lnTo>
                    <a:lnTo>
                      <a:pt x="177" y="208"/>
                    </a:lnTo>
                    <a:lnTo>
                      <a:pt x="195" y="195"/>
                    </a:lnTo>
                    <a:lnTo>
                      <a:pt x="209" y="177"/>
                    </a:lnTo>
                    <a:lnTo>
                      <a:pt x="214" y="168"/>
                    </a:lnTo>
                    <a:lnTo>
                      <a:pt x="218" y="158"/>
                    </a:lnTo>
                    <a:lnTo>
                      <a:pt x="223" y="147"/>
                    </a:lnTo>
                    <a:lnTo>
                      <a:pt x="225" y="136"/>
                    </a:lnTo>
                    <a:lnTo>
                      <a:pt x="227" y="125"/>
                    </a:lnTo>
                    <a:lnTo>
                      <a:pt x="229" y="113"/>
                    </a:lnTo>
                    <a:lnTo>
                      <a:pt x="229" y="113"/>
                    </a:lnTo>
                    <a:lnTo>
                      <a:pt x="227" y="102"/>
                    </a:lnTo>
                    <a:lnTo>
                      <a:pt x="225" y="92"/>
                    </a:lnTo>
                    <a:lnTo>
                      <a:pt x="223" y="79"/>
                    </a:lnTo>
                    <a:lnTo>
                      <a:pt x="218" y="70"/>
                    </a:lnTo>
                    <a:lnTo>
                      <a:pt x="214" y="59"/>
                    </a:lnTo>
                    <a:lnTo>
                      <a:pt x="209" y="50"/>
                    </a:lnTo>
                    <a:lnTo>
                      <a:pt x="195" y="33"/>
                    </a:lnTo>
                    <a:lnTo>
                      <a:pt x="177" y="20"/>
                    </a:lnTo>
                    <a:lnTo>
                      <a:pt x="168" y="13"/>
                    </a:lnTo>
                    <a:lnTo>
                      <a:pt x="159" y="9"/>
                    </a:lnTo>
                    <a:lnTo>
                      <a:pt x="148" y="4"/>
                    </a:lnTo>
                    <a:lnTo>
                      <a:pt x="138" y="2"/>
                    </a:lnTo>
                    <a:lnTo>
                      <a:pt x="125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  <a:moveTo>
                      <a:pt x="114" y="213"/>
                    </a:moveTo>
                    <a:lnTo>
                      <a:pt x="114" y="213"/>
                    </a:lnTo>
                    <a:lnTo>
                      <a:pt x="95" y="209"/>
                    </a:lnTo>
                    <a:lnTo>
                      <a:pt x="75" y="204"/>
                    </a:lnTo>
                    <a:lnTo>
                      <a:pt x="59" y="195"/>
                    </a:lnTo>
                    <a:lnTo>
                      <a:pt x="45" y="183"/>
                    </a:lnTo>
                    <a:lnTo>
                      <a:pt x="32" y="168"/>
                    </a:lnTo>
                    <a:lnTo>
                      <a:pt x="23" y="152"/>
                    </a:lnTo>
                    <a:lnTo>
                      <a:pt x="18" y="134"/>
                    </a:lnTo>
                    <a:lnTo>
                      <a:pt x="16" y="113"/>
                    </a:lnTo>
                    <a:lnTo>
                      <a:pt x="16" y="113"/>
                    </a:lnTo>
                    <a:lnTo>
                      <a:pt x="18" y="93"/>
                    </a:lnTo>
                    <a:lnTo>
                      <a:pt x="23" y="75"/>
                    </a:lnTo>
                    <a:lnTo>
                      <a:pt x="32" y="59"/>
                    </a:lnTo>
                    <a:lnTo>
                      <a:pt x="45" y="43"/>
                    </a:lnTo>
                    <a:lnTo>
                      <a:pt x="59" y="33"/>
                    </a:lnTo>
                    <a:lnTo>
                      <a:pt x="75" y="24"/>
                    </a:lnTo>
                    <a:lnTo>
                      <a:pt x="95" y="16"/>
                    </a:lnTo>
                    <a:lnTo>
                      <a:pt x="114" y="15"/>
                    </a:lnTo>
                    <a:lnTo>
                      <a:pt x="114" y="15"/>
                    </a:lnTo>
                    <a:lnTo>
                      <a:pt x="134" y="16"/>
                    </a:lnTo>
                    <a:lnTo>
                      <a:pt x="152" y="24"/>
                    </a:lnTo>
                    <a:lnTo>
                      <a:pt x="170" y="33"/>
                    </a:lnTo>
                    <a:lnTo>
                      <a:pt x="184" y="43"/>
                    </a:lnTo>
                    <a:lnTo>
                      <a:pt x="195" y="59"/>
                    </a:lnTo>
                    <a:lnTo>
                      <a:pt x="204" y="75"/>
                    </a:lnTo>
                    <a:lnTo>
                      <a:pt x="211" y="93"/>
                    </a:lnTo>
                    <a:lnTo>
                      <a:pt x="213" y="113"/>
                    </a:lnTo>
                    <a:lnTo>
                      <a:pt x="213" y="113"/>
                    </a:lnTo>
                    <a:lnTo>
                      <a:pt x="211" y="134"/>
                    </a:lnTo>
                    <a:lnTo>
                      <a:pt x="204" y="152"/>
                    </a:lnTo>
                    <a:lnTo>
                      <a:pt x="195" y="168"/>
                    </a:lnTo>
                    <a:lnTo>
                      <a:pt x="184" y="183"/>
                    </a:lnTo>
                    <a:lnTo>
                      <a:pt x="170" y="195"/>
                    </a:lnTo>
                    <a:lnTo>
                      <a:pt x="152" y="204"/>
                    </a:lnTo>
                    <a:lnTo>
                      <a:pt x="134" y="209"/>
                    </a:lnTo>
                    <a:lnTo>
                      <a:pt x="114" y="213"/>
                    </a:lnTo>
                    <a:lnTo>
                      <a:pt x="114" y="2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4" name="Freeform 165"/>
              <p:cNvSpPr>
                <a:spLocks noEditPoints="1"/>
              </p:cNvSpPr>
              <p:nvPr/>
            </p:nvSpPr>
            <p:spPr bwMode="auto">
              <a:xfrm>
                <a:off x="7407300" y="5402382"/>
                <a:ext cx="371318" cy="366678"/>
              </a:xfrm>
              <a:custGeom>
                <a:avLst/>
                <a:gdLst>
                  <a:gd name="T0" fmla="*/ 80 w 159"/>
                  <a:gd name="T1" fmla="*/ 0 h 159"/>
                  <a:gd name="T2" fmla="*/ 48 w 159"/>
                  <a:gd name="T3" fmla="*/ 7 h 159"/>
                  <a:gd name="T4" fmla="*/ 23 w 159"/>
                  <a:gd name="T5" fmla="*/ 24 h 159"/>
                  <a:gd name="T6" fmla="*/ 7 w 159"/>
                  <a:gd name="T7" fmla="*/ 49 h 159"/>
                  <a:gd name="T8" fmla="*/ 0 w 159"/>
                  <a:gd name="T9" fmla="*/ 79 h 159"/>
                  <a:gd name="T10" fmla="*/ 2 w 159"/>
                  <a:gd name="T11" fmla="*/ 95 h 159"/>
                  <a:gd name="T12" fmla="*/ 14 w 159"/>
                  <a:gd name="T13" fmla="*/ 124 h 159"/>
                  <a:gd name="T14" fmla="*/ 36 w 159"/>
                  <a:gd name="T15" fmla="*/ 145 h 159"/>
                  <a:gd name="T16" fmla="*/ 64 w 159"/>
                  <a:gd name="T17" fmla="*/ 158 h 159"/>
                  <a:gd name="T18" fmla="*/ 80 w 159"/>
                  <a:gd name="T19" fmla="*/ 159 h 159"/>
                  <a:gd name="T20" fmla="*/ 111 w 159"/>
                  <a:gd name="T21" fmla="*/ 152 h 159"/>
                  <a:gd name="T22" fmla="*/ 136 w 159"/>
                  <a:gd name="T23" fmla="*/ 136 h 159"/>
                  <a:gd name="T24" fmla="*/ 152 w 159"/>
                  <a:gd name="T25" fmla="*/ 111 h 159"/>
                  <a:gd name="T26" fmla="*/ 159 w 159"/>
                  <a:gd name="T27" fmla="*/ 79 h 159"/>
                  <a:gd name="T28" fmla="*/ 157 w 159"/>
                  <a:gd name="T29" fmla="*/ 65 h 159"/>
                  <a:gd name="T30" fmla="*/ 145 w 159"/>
                  <a:gd name="T31" fmla="*/ 36 h 159"/>
                  <a:gd name="T32" fmla="*/ 123 w 159"/>
                  <a:gd name="T33" fmla="*/ 15 h 159"/>
                  <a:gd name="T34" fmla="*/ 96 w 159"/>
                  <a:gd name="T35" fmla="*/ 2 h 159"/>
                  <a:gd name="T36" fmla="*/ 80 w 159"/>
                  <a:gd name="T37" fmla="*/ 0 h 159"/>
                  <a:gd name="T38" fmla="*/ 80 w 159"/>
                  <a:gd name="T39" fmla="*/ 149 h 159"/>
                  <a:gd name="T40" fmla="*/ 54 w 159"/>
                  <a:gd name="T41" fmla="*/ 143 h 159"/>
                  <a:gd name="T42" fmla="*/ 32 w 159"/>
                  <a:gd name="T43" fmla="*/ 127 h 159"/>
                  <a:gd name="T44" fmla="*/ 18 w 159"/>
                  <a:gd name="T45" fmla="*/ 106 h 159"/>
                  <a:gd name="T46" fmla="*/ 12 w 159"/>
                  <a:gd name="T47" fmla="*/ 79 h 159"/>
                  <a:gd name="T48" fmla="*/ 12 w 159"/>
                  <a:gd name="T49" fmla="*/ 66 h 159"/>
                  <a:gd name="T50" fmla="*/ 23 w 159"/>
                  <a:gd name="T51" fmla="*/ 41 h 159"/>
                  <a:gd name="T52" fmla="*/ 41 w 159"/>
                  <a:gd name="T53" fmla="*/ 24 h 159"/>
                  <a:gd name="T54" fmla="*/ 66 w 159"/>
                  <a:gd name="T55" fmla="*/ 13 h 159"/>
                  <a:gd name="T56" fmla="*/ 80 w 159"/>
                  <a:gd name="T57" fmla="*/ 11 h 159"/>
                  <a:gd name="T58" fmla="*/ 107 w 159"/>
                  <a:gd name="T59" fmla="*/ 16 h 159"/>
                  <a:gd name="T60" fmla="*/ 129 w 159"/>
                  <a:gd name="T61" fmla="*/ 31 h 159"/>
                  <a:gd name="T62" fmla="*/ 143 w 159"/>
                  <a:gd name="T63" fmla="*/ 54 h 159"/>
                  <a:gd name="T64" fmla="*/ 148 w 159"/>
                  <a:gd name="T65" fmla="*/ 79 h 159"/>
                  <a:gd name="T66" fmla="*/ 146 w 159"/>
                  <a:gd name="T67" fmla="*/ 93 h 159"/>
                  <a:gd name="T68" fmla="*/ 136 w 159"/>
                  <a:gd name="T69" fmla="*/ 118 h 159"/>
                  <a:gd name="T70" fmla="*/ 118 w 159"/>
                  <a:gd name="T71" fmla="*/ 136 h 159"/>
                  <a:gd name="T72" fmla="*/ 93 w 159"/>
                  <a:gd name="T73" fmla="*/ 147 h 159"/>
                  <a:gd name="T74" fmla="*/ 80 w 159"/>
                  <a:gd name="T75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" h="159">
                    <a:moveTo>
                      <a:pt x="80" y="0"/>
                    </a:moveTo>
                    <a:lnTo>
                      <a:pt x="80" y="0"/>
                    </a:lnTo>
                    <a:lnTo>
                      <a:pt x="64" y="2"/>
                    </a:lnTo>
                    <a:lnTo>
                      <a:pt x="48" y="7"/>
                    </a:lnTo>
                    <a:lnTo>
                      <a:pt x="36" y="15"/>
                    </a:lnTo>
                    <a:lnTo>
                      <a:pt x="23" y="24"/>
                    </a:lnTo>
                    <a:lnTo>
                      <a:pt x="14" y="36"/>
                    </a:lnTo>
                    <a:lnTo>
                      <a:pt x="7" y="49"/>
                    </a:lnTo>
                    <a:lnTo>
                      <a:pt x="2" y="65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2" y="95"/>
                    </a:lnTo>
                    <a:lnTo>
                      <a:pt x="7" y="111"/>
                    </a:lnTo>
                    <a:lnTo>
                      <a:pt x="14" y="124"/>
                    </a:lnTo>
                    <a:lnTo>
                      <a:pt x="23" y="136"/>
                    </a:lnTo>
                    <a:lnTo>
                      <a:pt x="36" y="145"/>
                    </a:lnTo>
                    <a:lnTo>
                      <a:pt x="48" y="152"/>
                    </a:lnTo>
                    <a:lnTo>
                      <a:pt x="64" y="158"/>
                    </a:lnTo>
                    <a:lnTo>
                      <a:pt x="80" y="159"/>
                    </a:lnTo>
                    <a:lnTo>
                      <a:pt x="80" y="159"/>
                    </a:lnTo>
                    <a:lnTo>
                      <a:pt x="96" y="158"/>
                    </a:lnTo>
                    <a:lnTo>
                      <a:pt x="111" y="152"/>
                    </a:lnTo>
                    <a:lnTo>
                      <a:pt x="123" y="145"/>
                    </a:lnTo>
                    <a:lnTo>
                      <a:pt x="136" y="136"/>
                    </a:lnTo>
                    <a:lnTo>
                      <a:pt x="145" y="124"/>
                    </a:lnTo>
                    <a:lnTo>
                      <a:pt x="152" y="111"/>
                    </a:lnTo>
                    <a:lnTo>
                      <a:pt x="157" y="95"/>
                    </a:lnTo>
                    <a:lnTo>
                      <a:pt x="159" y="79"/>
                    </a:lnTo>
                    <a:lnTo>
                      <a:pt x="159" y="79"/>
                    </a:lnTo>
                    <a:lnTo>
                      <a:pt x="157" y="65"/>
                    </a:lnTo>
                    <a:lnTo>
                      <a:pt x="152" y="49"/>
                    </a:lnTo>
                    <a:lnTo>
                      <a:pt x="145" y="36"/>
                    </a:lnTo>
                    <a:lnTo>
                      <a:pt x="136" y="24"/>
                    </a:lnTo>
                    <a:lnTo>
                      <a:pt x="123" y="15"/>
                    </a:lnTo>
                    <a:lnTo>
                      <a:pt x="111" y="7"/>
                    </a:lnTo>
                    <a:lnTo>
                      <a:pt x="96" y="2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  <a:moveTo>
                      <a:pt x="80" y="149"/>
                    </a:moveTo>
                    <a:lnTo>
                      <a:pt x="80" y="149"/>
                    </a:lnTo>
                    <a:lnTo>
                      <a:pt x="66" y="147"/>
                    </a:lnTo>
                    <a:lnTo>
                      <a:pt x="54" y="143"/>
                    </a:lnTo>
                    <a:lnTo>
                      <a:pt x="41" y="136"/>
                    </a:lnTo>
                    <a:lnTo>
                      <a:pt x="32" y="127"/>
                    </a:lnTo>
                    <a:lnTo>
                      <a:pt x="23" y="118"/>
                    </a:lnTo>
                    <a:lnTo>
                      <a:pt x="18" y="106"/>
                    </a:lnTo>
                    <a:lnTo>
                      <a:pt x="12" y="93"/>
                    </a:lnTo>
                    <a:lnTo>
                      <a:pt x="12" y="79"/>
                    </a:lnTo>
                    <a:lnTo>
                      <a:pt x="12" y="79"/>
                    </a:lnTo>
                    <a:lnTo>
                      <a:pt x="12" y="66"/>
                    </a:lnTo>
                    <a:lnTo>
                      <a:pt x="18" y="54"/>
                    </a:lnTo>
                    <a:lnTo>
                      <a:pt x="23" y="41"/>
                    </a:lnTo>
                    <a:lnTo>
                      <a:pt x="32" y="31"/>
                    </a:lnTo>
                    <a:lnTo>
                      <a:pt x="41" y="24"/>
                    </a:lnTo>
                    <a:lnTo>
                      <a:pt x="54" y="16"/>
                    </a:lnTo>
                    <a:lnTo>
                      <a:pt x="66" y="13"/>
                    </a:lnTo>
                    <a:lnTo>
                      <a:pt x="80" y="11"/>
                    </a:lnTo>
                    <a:lnTo>
                      <a:pt x="80" y="11"/>
                    </a:lnTo>
                    <a:lnTo>
                      <a:pt x="93" y="13"/>
                    </a:lnTo>
                    <a:lnTo>
                      <a:pt x="107" y="16"/>
                    </a:lnTo>
                    <a:lnTo>
                      <a:pt x="118" y="24"/>
                    </a:lnTo>
                    <a:lnTo>
                      <a:pt x="129" y="31"/>
                    </a:lnTo>
                    <a:lnTo>
                      <a:pt x="136" y="41"/>
                    </a:lnTo>
                    <a:lnTo>
                      <a:pt x="143" y="54"/>
                    </a:lnTo>
                    <a:lnTo>
                      <a:pt x="146" y="66"/>
                    </a:lnTo>
                    <a:lnTo>
                      <a:pt x="148" y="79"/>
                    </a:lnTo>
                    <a:lnTo>
                      <a:pt x="148" y="79"/>
                    </a:lnTo>
                    <a:lnTo>
                      <a:pt x="146" y="93"/>
                    </a:lnTo>
                    <a:lnTo>
                      <a:pt x="143" y="106"/>
                    </a:lnTo>
                    <a:lnTo>
                      <a:pt x="136" y="118"/>
                    </a:lnTo>
                    <a:lnTo>
                      <a:pt x="129" y="127"/>
                    </a:lnTo>
                    <a:lnTo>
                      <a:pt x="118" y="136"/>
                    </a:lnTo>
                    <a:lnTo>
                      <a:pt x="107" y="143"/>
                    </a:lnTo>
                    <a:lnTo>
                      <a:pt x="93" y="147"/>
                    </a:lnTo>
                    <a:lnTo>
                      <a:pt x="80" y="149"/>
                    </a:lnTo>
                    <a:lnTo>
                      <a:pt x="80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5" name="Freeform 166"/>
              <p:cNvSpPr>
                <a:spLocks noEditPoints="1"/>
              </p:cNvSpPr>
              <p:nvPr/>
            </p:nvSpPr>
            <p:spPr bwMode="auto">
              <a:xfrm>
                <a:off x="7476923" y="5462722"/>
                <a:ext cx="241357" cy="241357"/>
              </a:xfrm>
              <a:custGeom>
                <a:avLst/>
                <a:gdLst>
                  <a:gd name="T0" fmla="*/ 51 w 103"/>
                  <a:gd name="T1" fmla="*/ 0 h 104"/>
                  <a:gd name="T2" fmla="*/ 30 w 103"/>
                  <a:gd name="T3" fmla="*/ 5 h 104"/>
                  <a:gd name="T4" fmla="*/ 14 w 103"/>
                  <a:gd name="T5" fmla="*/ 16 h 104"/>
                  <a:gd name="T6" fmla="*/ 3 w 103"/>
                  <a:gd name="T7" fmla="*/ 32 h 104"/>
                  <a:gd name="T8" fmla="*/ 0 w 103"/>
                  <a:gd name="T9" fmla="*/ 52 h 104"/>
                  <a:gd name="T10" fmla="*/ 0 w 103"/>
                  <a:gd name="T11" fmla="*/ 63 h 104"/>
                  <a:gd name="T12" fmla="*/ 8 w 103"/>
                  <a:gd name="T13" fmla="*/ 82 h 104"/>
                  <a:gd name="T14" fmla="*/ 21 w 103"/>
                  <a:gd name="T15" fmla="*/ 97 h 104"/>
                  <a:gd name="T16" fmla="*/ 41 w 103"/>
                  <a:gd name="T17" fmla="*/ 104 h 104"/>
                  <a:gd name="T18" fmla="*/ 51 w 103"/>
                  <a:gd name="T19" fmla="*/ 104 h 104"/>
                  <a:gd name="T20" fmla="*/ 71 w 103"/>
                  <a:gd name="T21" fmla="*/ 100 h 104"/>
                  <a:gd name="T22" fmla="*/ 87 w 103"/>
                  <a:gd name="T23" fmla="*/ 90 h 104"/>
                  <a:gd name="T24" fmla="*/ 98 w 103"/>
                  <a:gd name="T25" fmla="*/ 73 h 104"/>
                  <a:gd name="T26" fmla="*/ 103 w 103"/>
                  <a:gd name="T27" fmla="*/ 52 h 104"/>
                  <a:gd name="T28" fmla="*/ 101 w 103"/>
                  <a:gd name="T29" fmla="*/ 43 h 104"/>
                  <a:gd name="T30" fmla="*/ 94 w 103"/>
                  <a:gd name="T31" fmla="*/ 23 h 104"/>
                  <a:gd name="T32" fmla="*/ 80 w 103"/>
                  <a:gd name="T33" fmla="*/ 9 h 104"/>
                  <a:gd name="T34" fmla="*/ 62 w 103"/>
                  <a:gd name="T35" fmla="*/ 2 h 104"/>
                  <a:gd name="T36" fmla="*/ 51 w 103"/>
                  <a:gd name="T37" fmla="*/ 0 h 104"/>
                  <a:gd name="T38" fmla="*/ 51 w 103"/>
                  <a:gd name="T39" fmla="*/ 98 h 104"/>
                  <a:gd name="T40" fmla="*/ 33 w 103"/>
                  <a:gd name="T41" fmla="*/ 95 h 104"/>
                  <a:gd name="T42" fmla="*/ 19 w 103"/>
                  <a:gd name="T43" fmla="*/ 84 h 104"/>
                  <a:gd name="T44" fmla="*/ 10 w 103"/>
                  <a:gd name="T45" fmla="*/ 70 h 104"/>
                  <a:gd name="T46" fmla="*/ 7 w 103"/>
                  <a:gd name="T47" fmla="*/ 52 h 104"/>
                  <a:gd name="T48" fmla="*/ 7 w 103"/>
                  <a:gd name="T49" fmla="*/ 43 h 104"/>
                  <a:gd name="T50" fmla="*/ 14 w 103"/>
                  <a:gd name="T51" fmla="*/ 27 h 104"/>
                  <a:gd name="T52" fmla="*/ 26 w 103"/>
                  <a:gd name="T53" fmla="*/ 16 h 104"/>
                  <a:gd name="T54" fmla="*/ 42 w 103"/>
                  <a:gd name="T55" fmla="*/ 9 h 104"/>
                  <a:gd name="T56" fmla="*/ 51 w 103"/>
                  <a:gd name="T57" fmla="*/ 7 h 104"/>
                  <a:gd name="T58" fmla="*/ 67 w 103"/>
                  <a:gd name="T59" fmla="*/ 11 h 104"/>
                  <a:gd name="T60" fmla="*/ 82 w 103"/>
                  <a:gd name="T61" fmla="*/ 22 h 104"/>
                  <a:gd name="T62" fmla="*/ 92 w 103"/>
                  <a:gd name="T63" fmla="*/ 36 h 104"/>
                  <a:gd name="T64" fmla="*/ 96 w 103"/>
                  <a:gd name="T65" fmla="*/ 52 h 104"/>
                  <a:gd name="T66" fmla="*/ 94 w 103"/>
                  <a:gd name="T67" fmla="*/ 61 h 104"/>
                  <a:gd name="T68" fmla="*/ 89 w 103"/>
                  <a:gd name="T69" fmla="*/ 77 h 104"/>
                  <a:gd name="T70" fmla="*/ 76 w 103"/>
                  <a:gd name="T71" fmla="*/ 90 h 104"/>
                  <a:gd name="T72" fmla="*/ 60 w 103"/>
                  <a:gd name="T73" fmla="*/ 97 h 104"/>
                  <a:gd name="T74" fmla="*/ 51 w 103"/>
                  <a:gd name="T75" fmla="*/ 9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04">
                    <a:moveTo>
                      <a:pt x="51" y="0"/>
                    </a:moveTo>
                    <a:lnTo>
                      <a:pt x="51" y="0"/>
                    </a:lnTo>
                    <a:lnTo>
                      <a:pt x="41" y="2"/>
                    </a:lnTo>
                    <a:lnTo>
                      <a:pt x="30" y="5"/>
                    </a:lnTo>
                    <a:lnTo>
                      <a:pt x="21" y="9"/>
                    </a:lnTo>
                    <a:lnTo>
                      <a:pt x="14" y="16"/>
                    </a:lnTo>
                    <a:lnTo>
                      <a:pt x="8" y="23"/>
                    </a:lnTo>
                    <a:lnTo>
                      <a:pt x="3" y="32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63"/>
                    </a:lnTo>
                    <a:lnTo>
                      <a:pt x="3" y="73"/>
                    </a:lnTo>
                    <a:lnTo>
                      <a:pt x="8" y="82"/>
                    </a:lnTo>
                    <a:lnTo>
                      <a:pt x="14" y="90"/>
                    </a:lnTo>
                    <a:lnTo>
                      <a:pt x="21" y="97"/>
                    </a:lnTo>
                    <a:lnTo>
                      <a:pt x="30" y="100"/>
                    </a:lnTo>
                    <a:lnTo>
                      <a:pt x="41" y="104"/>
                    </a:lnTo>
                    <a:lnTo>
                      <a:pt x="51" y="104"/>
                    </a:lnTo>
                    <a:lnTo>
                      <a:pt x="51" y="104"/>
                    </a:lnTo>
                    <a:lnTo>
                      <a:pt x="62" y="104"/>
                    </a:lnTo>
                    <a:lnTo>
                      <a:pt x="71" y="100"/>
                    </a:lnTo>
                    <a:lnTo>
                      <a:pt x="80" y="97"/>
                    </a:lnTo>
                    <a:lnTo>
                      <a:pt x="87" y="90"/>
                    </a:lnTo>
                    <a:lnTo>
                      <a:pt x="94" y="82"/>
                    </a:lnTo>
                    <a:lnTo>
                      <a:pt x="98" y="73"/>
                    </a:lnTo>
                    <a:lnTo>
                      <a:pt x="101" y="63"/>
                    </a:lnTo>
                    <a:lnTo>
                      <a:pt x="103" y="52"/>
                    </a:lnTo>
                    <a:lnTo>
                      <a:pt x="103" y="52"/>
                    </a:lnTo>
                    <a:lnTo>
                      <a:pt x="101" y="43"/>
                    </a:lnTo>
                    <a:lnTo>
                      <a:pt x="98" y="32"/>
                    </a:lnTo>
                    <a:lnTo>
                      <a:pt x="94" y="23"/>
                    </a:lnTo>
                    <a:lnTo>
                      <a:pt x="87" y="16"/>
                    </a:lnTo>
                    <a:lnTo>
                      <a:pt x="80" y="9"/>
                    </a:lnTo>
                    <a:lnTo>
                      <a:pt x="71" y="5"/>
                    </a:lnTo>
                    <a:lnTo>
                      <a:pt x="62" y="2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  <a:moveTo>
                      <a:pt x="51" y="98"/>
                    </a:moveTo>
                    <a:lnTo>
                      <a:pt x="51" y="98"/>
                    </a:lnTo>
                    <a:lnTo>
                      <a:pt x="42" y="97"/>
                    </a:lnTo>
                    <a:lnTo>
                      <a:pt x="33" y="95"/>
                    </a:lnTo>
                    <a:lnTo>
                      <a:pt x="26" y="90"/>
                    </a:lnTo>
                    <a:lnTo>
                      <a:pt x="19" y="84"/>
                    </a:lnTo>
                    <a:lnTo>
                      <a:pt x="14" y="77"/>
                    </a:lnTo>
                    <a:lnTo>
                      <a:pt x="10" y="70"/>
                    </a:lnTo>
                    <a:lnTo>
                      <a:pt x="7" y="61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7" y="43"/>
                    </a:lnTo>
                    <a:lnTo>
                      <a:pt x="10" y="36"/>
                    </a:lnTo>
                    <a:lnTo>
                      <a:pt x="14" y="27"/>
                    </a:lnTo>
                    <a:lnTo>
                      <a:pt x="19" y="22"/>
                    </a:lnTo>
                    <a:lnTo>
                      <a:pt x="26" y="16"/>
                    </a:lnTo>
                    <a:lnTo>
                      <a:pt x="33" y="11"/>
                    </a:lnTo>
                    <a:lnTo>
                      <a:pt x="42" y="9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60" y="9"/>
                    </a:lnTo>
                    <a:lnTo>
                      <a:pt x="67" y="11"/>
                    </a:lnTo>
                    <a:lnTo>
                      <a:pt x="76" y="16"/>
                    </a:lnTo>
                    <a:lnTo>
                      <a:pt x="82" y="22"/>
                    </a:lnTo>
                    <a:lnTo>
                      <a:pt x="89" y="27"/>
                    </a:lnTo>
                    <a:lnTo>
                      <a:pt x="92" y="36"/>
                    </a:lnTo>
                    <a:lnTo>
                      <a:pt x="94" y="43"/>
                    </a:lnTo>
                    <a:lnTo>
                      <a:pt x="96" y="52"/>
                    </a:lnTo>
                    <a:lnTo>
                      <a:pt x="96" y="52"/>
                    </a:lnTo>
                    <a:lnTo>
                      <a:pt x="94" y="61"/>
                    </a:lnTo>
                    <a:lnTo>
                      <a:pt x="92" y="70"/>
                    </a:lnTo>
                    <a:lnTo>
                      <a:pt x="89" y="77"/>
                    </a:lnTo>
                    <a:lnTo>
                      <a:pt x="82" y="84"/>
                    </a:lnTo>
                    <a:lnTo>
                      <a:pt x="76" y="90"/>
                    </a:lnTo>
                    <a:lnTo>
                      <a:pt x="67" y="95"/>
                    </a:lnTo>
                    <a:lnTo>
                      <a:pt x="60" y="97"/>
                    </a:lnTo>
                    <a:lnTo>
                      <a:pt x="51" y="98"/>
                    </a:lnTo>
                    <a:lnTo>
                      <a:pt x="51" y="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6" name="Freeform 167"/>
              <p:cNvSpPr>
                <a:spLocks/>
              </p:cNvSpPr>
              <p:nvPr/>
            </p:nvSpPr>
            <p:spPr bwMode="auto">
              <a:xfrm>
                <a:off x="7541904" y="5527703"/>
                <a:ext cx="106755" cy="111396"/>
              </a:xfrm>
              <a:custGeom>
                <a:avLst/>
                <a:gdLst>
                  <a:gd name="T0" fmla="*/ 23 w 47"/>
                  <a:gd name="T1" fmla="*/ 0 h 46"/>
                  <a:gd name="T2" fmla="*/ 23 w 47"/>
                  <a:gd name="T3" fmla="*/ 0 h 46"/>
                  <a:gd name="T4" fmla="*/ 14 w 47"/>
                  <a:gd name="T5" fmla="*/ 2 h 46"/>
                  <a:gd name="T6" fmla="*/ 5 w 47"/>
                  <a:gd name="T7" fmla="*/ 7 h 46"/>
                  <a:gd name="T8" fmla="*/ 2 w 47"/>
                  <a:gd name="T9" fmla="*/ 14 h 46"/>
                  <a:gd name="T10" fmla="*/ 0 w 47"/>
                  <a:gd name="T11" fmla="*/ 23 h 46"/>
                  <a:gd name="T12" fmla="*/ 0 w 47"/>
                  <a:gd name="T13" fmla="*/ 23 h 46"/>
                  <a:gd name="T14" fmla="*/ 2 w 47"/>
                  <a:gd name="T15" fmla="*/ 34 h 46"/>
                  <a:gd name="T16" fmla="*/ 5 w 47"/>
                  <a:gd name="T17" fmla="*/ 41 h 46"/>
                  <a:gd name="T18" fmla="*/ 14 w 47"/>
                  <a:gd name="T19" fmla="*/ 44 h 46"/>
                  <a:gd name="T20" fmla="*/ 23 w 47"/>
                  <a:gd name="T21" fmla="*/ 46 h 46"/>
                  <a:gd name="T22" fmla="*/ 23 w 47"/>
                  <a:gd name="T23" fmla="*/ 46 h 46"/>
                  <a:gd name="T24" fmla="*/ 32 w 47"/>
                  <a:gd name="T25" fmla="*/ 44 h 46"/>
                  <a:gd name="T26" fmla="*/ 39 w 47"/>
                  <a:gd name="T27" fmla="*/ 41 h 46"/>
                  <a:gd name="T28" fmla="*/ 45 w 47"/>
                  <a:gd name="T29" fmla="*/ 34 h 46"/>
                  <a:gd name="T30" fmla="*/ 47 w 47"/>
                  <a:gd name="T31" fmla="*/ 23 h 46"/>
                  <a:gd name="T32" fmla="*/ 47 w 47"/>
                  <a:gd name="T33" fmla="*/ 23 h 46"/>
                  <a:gd name="T34" fmla="*/ 45 w 47"/>
                  <a:gd name="T35" fmla="*/ 14 h 46"/>
                  <a:gd name="T36" fmla="*/ 39 w 47"/>
                  <a:gd name="T37" fmla="*/ 7 h 46"/>
                  <a:gd name="T38" fmla="*/ 32 w 47"/>
                  <a:gd name="T39" fmla="*/ 2 h 46"/>
                  <a:gd name="T40" fmla="*/ 23 w 47"/>
                  <a:gd name="T41" fmla="*/ 0 h 46"/>
                  <a:gd name="T42" fmla="*/ 23 w 47"/>
                  <a:gd name="T4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46">
                    <a:moveTo>
                      <a:pt x="23" y="0"/>
                    </a:moveTo>
                    <a:lnTo>
                      <a:pt x="23" y="0"/>
                    </a:lnTo>
                    <a:lnTo>
                      <a:pt x="14" y="2"/>
                    </a:lnTo>
                    <a:lnTo>
                      <a:pt x="5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5" y="41"/>
                    </a:lnTo>
                    <a:lnTo>
                      <a:pt x="14" y="44"/>
                    </a:lnTo>
                    <a:lnTo>
                      <a:pt x="23" y="46"/>
                    </a:lnTo>
                    <a:lnTo>
                      <a:pt x="23" y="46"/>
                    </a:lnTo>
                    <a:lnTo>
                      <a:pt x="32" y="44"/>
                    </a:lnTo>
                    <a:lnTo>
                      <a:pt x="39" y="41"/>
                    </a:lnTo>
                    <a:lnTo>
                      <a:pt x="45" y="34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5" y="14"/>
                    </a:lnTo>
                    <a:lnTo>
                      <a:pt x="39" y="7"/>
                    </a:lnTo>
                    <a:lnTo>
                      <a:pt x="32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47" name="그룹 146"/>
          <p:cNvGrpSpPr/>
          <p:nvPr/>
        </p:nvGrpSpPr>
        <p:grpSpPr>
          <a:xfrm>
            <a:off x="3919016" y="3978076"/>
            <a:ext cx="2261699" cy="1355445"/>
            <a:chOff x="3919016" y="3978076"/>
            <a:chExt cx="2261699" cy="1355445"/>
          </a:xfrm>
        </p:grpSpPr>
        <p:sp>
          <p:nvSpPr>
            <p:cNvPr id="148" name="자유형 147"/>
            <p:cNvSpPr/>
            <p:nvPr/>
          </p:nvSpPr>
          <p:spPr>
            <a:xfrm rot="16200000">
              <a:off x="4117997" y="3779095"/>
              <a:ext cx="1355445" cy="1753408"/>
            </a:xfrm>
            <a:custGeom>
              <a:avLst/>
              <a:gdLst>
                <a:gd name="connsiteX0" fmla="*/ 1355445 w 1355445"/>
                <a:gd name="connsiteY0" fmla="*/ 454444 h 1753408"/>
                <a:gd name="connsiteX1" fmla="*/ 1355445 w 1355445"/>
                <a:gd name="connsiteY1" fmla="*/ 1753408 h 1753408"/>
                <a:gd name="connsiteX2" fmla="*/ 0 w 1355445"/>
                <a:gd name="connsiteY2" fmla="*/ 1753408 h 1753408"/>
                <a:gd name="connsiteX3" fmla="*/ 0 w 1355445"/>
                <a:gd name="connsiteY3" fmla="*/ 454444 h 1753408"/>
                <a:gd name="connsiteX4" fmla="*/ 225912 w 1355445"/>
                <a:gd name="connsiteY4" fmla="*/ 228533 h 1753408"/>
                <a:gd name="connsiteX5" fmla="*/ 545173 w 1355445"/>
                <a:gd name="connsiteY5" fmla="*/ 228533 h 1753408"/>
                <a:gd name="connsiteX6" fmla="*/ 677722 w 1355445"/>
                <a:gd name="connsiteY6" fmla="*/ 0 h 1753408"/>
                <a:gd name="connsiteX7" fmla="*/ 810270 w 1355445"/>
                <a:gd name="connsiteY7" fmla="*/ 228533 h 1753408"/>
                <a:gd name="connsiteX8" fmla="*/ 1129533 w 1355445"/>
                <a:gd name="connsiteY8" fmla="*/ 228533 h 1753408"/>
                <a:gd name="connsiteX9" fmla="*/ 1355445 w 1355445"/>
                <a:gd name="connsiteY9" fmla="*/ 454444 h 17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445" h="1753408">
                  <a:moveTo>
                    <a:pt x="1355445" y="454444"/>
                  </a:moveTo>
                  <a:lnTo>
                    <a:pt x="1355445" y="1753408"/>
                  </a:lnTo>
                  <a:lnTo>
                    <a:pt x="0" y="1753408"/>
                  </a:lnTo>
                  <a:lnTo>
                    <a:pt x="0" y="454444"/>
                  </a:lnTo>
                  <a:cubicBezTo>
                    <a:pt x="0" y="329677"/>
                    <a:pt x="101145" y="228533"/>
                    <a:pt x="225912" y="228533"/>
                  </a:cubicBezTo>
                  <a:lnTo>
                    <a:pt x="545173" y="228533"/>
                  </a:lnTo>
                  <a:lnTo>
                    <a:pt x="677722" y="0"/>
                  </a:lnTo>
                  <a:lnTo>
                    <a:pt x="810270" y="228533"/>
                  </a:lnTo>
                  <a:lnTo>
                    <a:pt x="1129533" y="228533"/>
                  </a:lnTo>
                  <a:cubicBezTo>
                    <a:pt x="1254300" y="228533"/>
                    <a:pt x="1355445" y="329677"/>
                    <a:pt x="1355445" y="4544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9" name="자유형 148"/>
            <p:cNvSpPr/>
            <p:nvPr/>
          </p:nvSpPr>
          <p:spPr>
            <a:xfrm>
              <a:off x="5672423" y="4006555"/>
              <a:ext cx="508292" cy="1293478"/>
            </a:xfrm>
            <a:custGeom>
              <a:avLst/>
              <a:gdLst>
                <a:gd name="connsiteX0" fmla="*/ 0 w 432048"/>
                <a:gd name="connsiteY0" fmla="*/ 0 h 1152128"/>
                <a:gd name="connsiteX1" fmla="*/ 240023 w 432048"/>
                <a:gd name="connsiteY1" fmla="*/ 0 h 1152128"/>
                <a:gd name="connsiteX2" fmla="*/ 432048 w 432048"/>
                <a:gd name="connsiteY2" fmla="*/ 192025 h 1152128"/>
                <a:gd name="connsiteX3" fmla="*/ 432048 w 432048"/>
                <a:gd name="connsiteY3" fmla="*/ 960103 h 1152128"/>
                <a:gd name="connsiteX4" fmla="*/ 240023 w 432048"/>
                <a:gd name="connsiteY4" fmla="*/ 1152128 h 1152128"/>
                <a:gd name="connsiteX5" fmla="*/ 0 w 432048"/>
                <a:gd name="connsiteY5" fmla="*/ 1152128 h 1152128"/>
                <a:gd name="connsiteX6" fmla="*/ 0 w 432048"/>
                <a:gd name="connsiteY6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048" h="1152128">
                  <a:moveTo>
                    <a:pt x="0" y="0"/>
                  </a:moveTo>
                  <a:lnTo>
                    <a:pt x="240023" y="0"/>
                  </a:lnTo>
                  <a:cubicBezTo>
                    <a:pt x="346075" y="0"/>
                    <a:pt x="432048" y="85973"/>
                    <a:pt x="432048" y="192025"/>
                  </a:cubicBezTo>
                  <a:lnTo>
                    <a:pt x="432048" y="960103"/>
                  </a:lnTo>
                  <a:cubicBezTo>
                    <a:pt x="432048" y="1066155"/>
                    <a:pt x="346075" y="1152128"/>
                    <a:pt x="240023" y="1152128"/>
                  </a:cubicBezTo>
                  <a:lnTo>
                    <a:pt x="0" y="11521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4638627" y="4387846"/>
              <a:ext cx="619444" cy="534004"/>
              <a:chOff x="7357354" y="2491289"/>
              <a:chExt cx="496030" cy="427612"/>
            </a:xfrm>
          </p:grpSpPr>
          <p:sp>
            <p:nvSpPr>
              <p:cNvPr id="151" name="Freeform 337"/>
              <p:cNvSpPr>
                <a:spLocks/>
              </p:cNvSpPr>
              <p:nvPr/>
            </p:nvSpPr>
            <p:spPr bwMode="auto">
              <a:xfrm>
                <a:off x="7579713" y="2816275"/>
                <a:ext cx="51314" cy="47039"/>
              </a:xfrm>
              <a:custGeom>
                <a:avLst/>
                <a:gdLst>
                  <a:gd name="T0" fmla="*/ 11 w 23"/>
                  <a:gd name="T1" fmla="*/ 0 h 22"/>
                  <a:gd name="T2" fmla="*/ 11 w 23"/>
                  <a:gd name="T3" fmla="*/ 0 h 22"/>
                  <a:gd name="T4" fmla="*/ 7 w 23"/>
                  <a:gd name="T5" fmla="*/ 0 h 22"/>
                  <a:gd name="T6" fmla="*/ 4 w 23"/>
                  <a:gd name="T7" fmla="*/ 2 h 22"/>
                  <a:gd name="T8" fmla="*/ 0 w 23"/>
                  <a:gd name="T9" fmla="*/ 6 h 22"/>
                  <a:gd name="T10" fmla="*/ 0 w 23"/>
                  <a:gd name="T11" fmla="*/ 11 h 22"/>
                  <a:gd name="T12" fmla="*/ 0 w 23"/>
                  <a:gd name="T13" fmla="*/ 11 h 22"/>
                  <a:gd name="T14" fmla="*/ 0 w 23"/>
                  <a:gd name="T15" fmla="*/ 15 h 22"/>
                  <a:gd name="T16" fmla="*/ 4 w 23"/>
                  <a:gd name="T17" fmla="*/ 18 h 22"/>
                  <a:gd name="T18" fmla="*/ 7 w 23"/>
                  <a:gd name="T19" fmla="*/ 22 h 22"/>
                  <a:gd name="T20" fmla="*/ 11 w 23"/>
                  <a:gd name="T21" fmla="*/ 22 h 22"/>
                  <a:gd name="T22" fmla="*/ 11 w 23"/>
                  <a:gd name="T23" fmla="*/ 22 h 22"/>
                  <a:gd name="T24" fmla="*/ 16 w 23"/>
                  <a:gd name="T25" fmla="*/ 22 h 22"/>
                  <a:gd name="T26" fmla="*/ 20 w 23"/>
                  <a:gd name="T27" fmla="*/ 18 h 22"/>
                  <a:gd name="T28" fmla="*/ 21 w 23"/>
                  <a:gd name="T29" fmla="*/ 15 h 22"/>
                  <a:gd name="T30" fmla="*/ 23 w 23"/>
                  <a:gd name="T31" fmla="*/ 11 h 22"/>
                  <a:gd name="T32" fmla="*/ 23 w 23"/>
                  <a:gd name="T33" fmla="*/ 11 h 22"/>
                  <a:gd name="T34" fmla="*/ 21 w 23"/>
                  <a:gd name="T35" fmla="*/ 6 h 22"/>
                  <a:gd name="T36" fmla="*/ 20 w 23"/>
                  <a:gd name="T37" fmla="*/ 2 h 22"/>
                  <a:gd name="T38" fmla="*/ 16 w 23"/>
                  <a:gd name="T39" fmla="*/ 0 h 22"/>
                  <a:gd name="T40" fmla="*/ 11 w 23"/>
                  <a:gd name="T41" fmla="*/ 0 h 22"/>
                  <a:gd name="T42" fmla="*/ 11 w 23"/>
                  <a:gd name="T4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22">
                    <a:moveTo>
                      <a:pt x="11" y="0"/>
                    </a:moveTo>
                    <a:lnTo>
                      <a:pt x="11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18"/>
                    </a:lnTo>
                    <a:lnTo>
                      <a:pt x="7" y="22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1" y="15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1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2" name="Freeform 338"/>
              <p:cNvSpPr>
                <a:spLocks/>
              </p:cNvSpPr>
              <p:nvPr/>
            </p:nvSpPr>
            <p:spPr bwMode="auto">
              <a:xfrm>
                <a:off x="7575438" y="2623851"/>
                <a:ext cx="64143" cy="171045"/>
              </a:xfrm>
              <a:custGeom>
                <a:avLst/>
                <a:gdLst>
                  <a:gd name="T0" fmla="*/ 15 w 31"/>
                  <a:gd name="T1" fmla="*/ 0 h 79"/>
                  <a:gd name="T2" fmla="*/ 15 w 31"/>
                  <a:gd name="T3" fmla="*/ 0 h 79"/>
                  <a:gd name="T4" fmla="*/ 9 w 31"/>
                  <a:gd name="T5" fmla="*/ 2 h 79"/>
                  <a:gd name="T6" fmla="*/ 4 w 31"/>
                  <a:gd name="T7" fmla="*/ 5 h 79"/>
                  <a:gd name="T8" fmla="*/ 0 w 31"/>
                  <a:gd name="T9" fmla="*/ 11 h 79"/>
                  <a:gd name="T10" fmla="*/ 0 w 31"/>
                  <a:gd name="T11" fmla="*/ 16 h 79"/>
                  <a:gd name="T12" fmla="*/ 8 w 31"/>
                  <a:gd name="T13" fmla="*/ 71 h 79"/>
                  <a:gd name="T14" fmla="*/ 8 w 31"/>
                  <a:gd name="T15" fmla="*/ 71 h 79"/>
                  <a:gd name="T16" fmla="*/ 8 w 31"/>
                  <a:gd name="T17" fmla="*/ 75 h 79"/>
                  <a:gd name="T18" fmla="*/ 9 w 31"/>
                  <a:gd name="T19" fmla="*/ 77 h 79"/>
                  <a:gd name="T20" fmla="*/ 13 w 31"/>
                  <a:gd name="T21" fmla="*/ 79 h 79"/>
                  <a:gd name="T22" fmla="*/ 15 w 31"/>
                  <a:gd name="T23" fmla="*/ 79 h 79"/>
                  <a:gd name="T24" fmla="*/ 15 w 31"/>
                  <a:gd name="T25" fmla="*/ 79 h 79"/>
                  <a:gd name="T26" fmla="*/ 18 w 31"/>
                  <a:gd name="T27" fmla="*/ 79 h 79"/>
                  <a:gd name="T28" fmla="*/ 20 w 31"/>
                  <a:gd name="T29" fmla="*/ 77 h 79"/>
                  <a:gd name="T30" fmla="*/ 22 w 31"/>
                  <a:gd name="T31" fmla="*/ 75 h 79"/>
                  <a:gd name="T32" fmla="*/ 22 w 31"/>
                  <a:gd name="T33" fmla="*/ 71 h 79"/>
                  <a:gd name="T34" fmla="*/ 31 w 31"/>
                  <a:gd name="T35" fmla="*/ 16 h 79"/>
                  <a:gd name="T36" fmla="*/ 31 w 31"/>
                  <a:gd name="T37" fmla="*/ 16 h 79"/>
                  <a:gd name="T38" fmla="*/ 29 w 31"/>
                  <a:gd name="T39" fmla="*/ 11 h 79"/>
                  <a:gd name="T40" fmla="*/ 25 w 31"/>
                  <a:gd name="T41" fmla="*/ 5 h 79"/>
                  <a:gd name="T42" fmla="*/ 22 w 31"/>
                  <a:gd name="T43" fmla="*/ 2 h 79"/>
                  <a:gd name="T44" fmla="*/ 15 w 31"/>
                  <a:gd name="T45" fmla="*/ 0 h 79"/>
                  <a:gd name="T46" fmla="*/ 15 w 31"/>
                  <a:gd name="T4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79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8" y="71"/>
                    </a:lnTo>
                    <a:lnTo>
                      <a:pt x="8" y="71"/>
                    </a:lnTo>
                    <a:lnTo>
                      <a:pt x="8" y="75"/>
                    </a:lnTo>
                    <a:lnTo>
                      <a:pt x="9" y="77"/>
                    </a:lnTo>
                    <a:lnTo>
                      <a:pt x="13" y="79"/>
                    </a:lnTo>
                    <a:lnTo>
                      <a:pt x="15" y="79"/>
                    </a:lnTo>
                    <a:lnTo>
                      <a:pt x="15" y="79"/>
                    </a:lnTo>
                    <a:lnTo>
                      <a:pt x="18" y="79"/>
                    </a:lnTo>
                    <a:lnTo>
                      <a:pt x="20" y="77"/>
                    </a:lnTo>
                    <a:lnTo>
                      <a:pt x="22" y="75"/>
                    </a:lnTo>
                    <a:lnTo>
                      <a:pt x="22" y="71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29" y="11"/>
                    </a:lnTo>
                    <a:lnTo>
                      <a:pt x="25" y="5"/>
                    </a:lnTo>
                    <a:lnTo>
                      <a:pt x="22" y="2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3" name="Freeform 339"/>
              <p:cNvSpPr>
                <a:spLocks noEditPoints="1"/>
              </p:cNvSpPr>
              <p:nvPr/>
            </p:nvSpPr>
            <p:spPr bwMode="auto">
              <a:xfrm>
                <a:off x="7357354" y="2491289"/>
                <a:ext cx="496030" cy="427612"/>
              </a:xfrm>
              <a:custGeom>
                <a:avLst/>
                <a:gdLst>
                  <a:gd name="T0" fmla="*/ 132 w 232"/>
                  <a:gd name="T1" fmla="*/ 9 h 201"/>
                  <a:gd name="T2" fmla="*/ 132 w 232"/>
                  <a:gd name="T3" fmla="*/ 9 h 201"/>
                  <a:gd name="T4" fmla="*/ 128 w 232"/>
                  <a:gd name="T5" fmla="*/ 6 h 201"/>
                  <a:gd name="T6" fmla="*/ 125 w 232"/>
                  <a:gd name="T7" fmla="*/ 4 h 201"/>
                  <a:gd name="T8" fmla="*/ 121 w 232"/>
                  <a:gd name="T9" fmla="*/ 2 h 201"/>
                  <a:gd name="T10" fmla="*/ 116 w 232"/>
                  <a:gd name="T11" fmla="*/ 0 h 201"/>
                  <a:gd name="T12" fmla="*/ 116 w 232"/>
                  <a:gd name="T13" fmla="*/ 0 h 201"/>
                  <a:gd name="T14" fmla="*/ 112 w 232"/>
                  <a:gd name="T15" fmla="*/ 2 h 201"/>
                  <a:gd name="T16" fmla="*/ 107 w 232"/>
                  <a:gd name="T17" fmla="*/ 4 h 201"/>
                  <a:gd name="T18" fmla="*/ 103 w 232"/>
                  <a:gd name="T19" fmla="*/ 6 h 201"/>
                  <a:gd name="T20" fmla="*/ 100 w 232"/>
                  <a:gd name="T21" fmla="*/ 9 h 201"/>
                  <a:gd name="T22" fmla="*/ 3 w 232"/>
                  <a:gd name="T23" fmla="*/ 170 h 201"/>
                  <a:gd name="T24" fmla="*/ 3 w 232"/>
                  <a:gd name="T25" fmla="*/ 170 h 201"/>
                  <a:gd name="T26" fmla="*/ 1 w 232"/>
                  <a:gd name="T27" fmla="*/ 174 h 201"/>
                  <a:gd name="T28" fmla="*/ 0 w 232"/>
                  <a:gd name="T29" fmla="*/ 179 h 201"/>
                  <a:gd name="T30" fmla="*/ 0 w 232"/>
                  <a:gd name="T31" fmla="*/ 185 h 201"/>
                  <a:gd name="T32" fmla="*/ 1 w 232"/>
                  <a:gd name="T33" fmla="*/ 190 h 201"/>
                  <a:gd name="T34" fmla="*/ 1 w 232"/>
                  <a:gd name="T35" fmla="*/ 190 h 201"/>
                  <a:gd name="T36" fmla="*/ 5 w 232"/>
                  <a:gd name="T37" fmla="*/ 193 h 201"/>
                  <a:gd name="T38" fmla="*/ 9 w 232"/>
                  <a:gd name="T39" fmla="*/ 197 h 201"/>
                  <a:gd name="T40" fmla="*/ 14 w 232"/>
                  <a:gd name="T41" fmla="*/ 199 h 201"/>
                  <a:gd name="T42" fmla="*/ 19 w 232"/>
                  <a:gd name="T43" fmla="*/ 201 h 201"/>
                  <a:gd name="T44" fmla="*/ 214 w 232"/>
                  <a:gd name="T45" fmla="*/ 201 h 201"/>
                  <a:gd name="T46" fmla="*/ 214 w 232"/>
                  <a:gd name="T47" fmla="*/ 201 h 201"/>
                  <a:gd name="T48" fmla="*/ 219 w 232"/>
                  <a:gd name="T49" fmla="*/ 199 h 201"/>
                  <a:gd name="T50" fmla="*/ 223 w 232"/>
                  <a:gd name="T51" fmla="*/ 197 h 201"/>
                  <a:gd name="T52" fmla="*/ 226 w 232"/>
                  <a:gd name="T53" fmla="*/ 193 h 201"/>
                  <a:gd name="T54" fmla="*/ 230 w 232"/>
                  <a:gd name="T55" fmla="*/ 190 h 201"/>
                  <a:gd name="T56" fmla="*/ 230 w 232"/>
                  <a:gd name="T57" fmla="*/ 190 h 201"/>
                  <a:gd name="T58" fmla="*/ 232 w 232"/>
                  <a:gd name="T59" fmla="*/ 185 h 201"/>
                  <a:gd name="T60" fmla="*/ 232 w 232"/>
                  <a:gd name="T61" fmla="*/ 179 h 201"/>
                  <a:gd name="T62" fmla="*/ 232 w 232"/>
                  <a:gd name="T63" fmla="*/ 174 h 201"/>
                  <a:gd name="T64" fmla="*/ 230 w 232"/>
                  <a:gd name="T65" fmla="*/ 170 h 201"/>
                  <a:gd name="T66" fmla="*/ 132 w 232"/>
                  <a:gd name="T67" fmla="*/ 9 h 201"/>
                  <a:gd name="T68" fmla="*/ 218 w 232"/>
                  <a:gd name="T69" fmla="*/ 183 h 201"/>
                  <a:gd name="T70" fmla="*/ 218 w 232"/>
                  <a:gd name="T71" fmla="*/ 183 h 201"/>
                  <a:gd name="T72" fmla="*/ 216 w 232"/>
                  <a:gd name="T73" fmla="*/ 185 h 201"/>
                  <a:gd name="T74" fmla="*/ 214 w 232"/>
                  <a:gd name="T75" fmla="*/ 186 h 201"/>
                  <a:gd name="T76" fmla="*/ 19 w 232"/>
                  <a:gd name="T77" fmla="*/ 186 h 201"/>
                  <a:gd name="T78" fmla="*/ 19 w 232"/>
                  <a:gd name="T79" fmla="*/ 186 h 201"/>
                  <a:gd name="T80" fmla="*/ 16 w 232"/>
                  <a:gd name="T81" fmla="*/ 185 h 201"/>
                  <a:gd name="T82" fmla="*/ 14 w 232"/>
                  <a:gd name="T83" fmla="*/ 183 h 201"/>
                  <a:gd name="T84" fmla="*/ 14 w 232"/>
                  <a:gd name="T85" fmla="*/ 183 h 201"/>
                  <a:gd name="T86" fmla="*/ 14 w 232"/>
                  <a:gd name="T87" fmla="*/ 179 h 201"/>
                  <a:gd name="T88" fmla="*/ 14 w 232"/>
                  <a:gd name="T89" fmla="*/ 177 h 201"/>
                  <a:gd name="T90" fmla="*/ 112 w 232"/>
                  <a:gd name="T91" fmla="*/ 16 h 201"/>
                  <a:gd name="T92" fmla="*/ 112 w 232"/>
                  <a:gd name="T93" fmla="*/ 16 h 201"/>
                  <a:gd name="T94" fmla="*/ 114 w 232"/>
                  <a:gd name="T95" fmla="*/ 15 h 201"/>
                  <a:gd name="T96" fmla="*/ 116 w 232"/>
                  <a:gd name="T97" fmla="*/ 15 h 201"/>
                  <a:gd name="T98" fmla="*/ 116 w 232"/>
                  <a:gd name="T99" fmla="*/ 15 h 201"/>
                  <a:gd name="T100" fmla="*/ 119 w 232"/>
                  <a:gd name="T101" fmla="*/ 15 h 201"/>
                  <a:gd name="T102" fmla="*/ 119 w 232"/>
                  <a:gd name="T103" fmla="*/ 16 h 201"/>
                  <a:gd name="T104" fmla="*/ 119 w 232"/>
                  <a:gd name="T105" fmla="*/ 16 h 201"/>
                  <a:gd name="T106" fmla="*/ 218 w 232"/>
                  <a:gd name="T107" fmla="*/ 177 h 201"/>
                  <a:gd name="T108" fmla="*/ 218 w 232"/>
                  <a:gd name="T109" fmla="*/ 177 h 201"/>
                  <a:gd name="T110" fmla="*/ 219 w 232"/>
                  <a:gd name="T111" fmla="*/ 179 h 201"/>
                  <a:gd name="T112" fmla="*/ 218 w 232"/>
                  <a:gd name="T113" fmla="*/ 183 h 201"/>
                  <a:gd name="T114" fmla="*/ 218 w 232"/>
                  <a:gd name="T115" fmla="*/ 18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2" h="201">
                    <a:moveTo>
                      <a:pt x="132" y="9"/>
                    </a:moveTo>
                    <a:lnTo>
                      <a:pt x="132" y="9"/>
                    </a:lnTo>
                    <a:lnTo>
                      <a:pt x="128" y="6"/>
                    </a:lnTo>
                    <a:lnTo>
                      <a:pt x="125" y="4"/>
                    </a:lnTo>
                    <a:lnTo>
                      <a:pt x="121" y="2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12" y="2"/>
                    </a:lnTo>
                    <a:lnTo>
                      <a:pt x="107" y="4"/>
                    </a:lnTo>
                    <a:lnTo>
                      <a:pt x="103" y="6"/>
                    </a:lnTo>
                    <a:lnTo>
                      <a:pt x="100" y="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" y="174"/>
                    </a:lnTo>
                    <a:lnTo>
                      <a:pt x="0" y="179"/>
                    </a:lnTo>
                    <a:lnTo>
                      <a:pt x="0" y="185"/>
                    </a:lnTo>
                    <a:lnTo>
                      <a:pt x="1" y="190"/>
                    </a:lnTo>
                    <a:lnTo>
                      <a:pt x="1" y="190"/>
                    </a:lnTo>
                    <a:lnTo>
                      <a:pt x="5" y="193"/>
                    </a:lnTo>
                    <a:lnTo>
                      <a:pt x="9" y="197"/>
                    </a:lnTo>
                    <a:lnTo>
                      <a:pt x="14" y="199"/>
                    </a:lnTo>
                    <a:lnTo>
                      <a:pt x="19" y="201"/>
                    </a:lnTo>
                    <a:lnTo>
                      <a:pt x="214" y="201"/>
                    </a:lnTo>
                    <a:lnTo>
                      <a:pt x="214" y="201"/>
                    </a:lnTo>
                    <a:lnTo>
                      <a:pt x="219" y="199"/>
                    </a:lnTo>
                    <a:lnTo>
                      <a:pt x="223" y="197"/>
                    </a:lnTo>
                    <a:lnTo>
                      <a:pt x="226" y="193"/>
                    </a:lnTo>
                    <a:lnTo>
                      <a:pt x="230" y="190"/>
                    </a:lnTo>
                    <a:lnTo>
                      <a:pt x="230" y="190"/>
                    </a:lnTo>
                    <a:lnTo>
                      <a:pt x="232" y="185"/>
                    </a:lnTo>
                    <a:lnTo>
                      <a:pt x="232" y="179"/>
                    </a:lnTo>
                    <a:lnTo>
                      <a:pt x="232" y="174"/>
                    </a:lnTo>
                    <a:lnTo>
                      <a:pt x="230" y="170"/>
                    </a:lnTo>
                    <a:lnTo>
                      <a:pt x="132" y="9"/>
                    </a:lnTo>
                    <a:close/>
                    <a:moveTo>
                      <a:pt x="218" y="183"/>
                    </a:moveTo>
                    <a:lnTo>
                      <a:pt x="218" y="183"/>
                    </a:lnTo>
                    <a:lnTo>
                      <a:pt x="216" y="185"/>
                    </a:lnTo>
                    <a:lnTo>
                      <a:pt x="214" y="186"/>
                    </a:lnTo>
                    <a:lnTo>
                      <a:pt x="19" y="186"/>
                    </a:lnTo>
                    <a:lnTo>
                      <a:pt x="19" y="186"/>
                    </a:lnTo>
                    <a:lnTo>
                      <a:pt x="16" y="185"/>
                    </a:lnTo>
                    <a:lnTo>
                      <a:pt x="14" y="183"/>
                    </a:lnTo>
                    <a:lnTo>
                      <a:pt x="14" y="183"/>
                    </a:lnTo>
                    <a:lnTo>
                      <a:pt x="14" y="179"/>
                    </a:lnTo>
                    <a:lnTo>
                      <a:pt x="14" y="177"/>
                    </a:lnTo>
                    <a:lnTo>
                      <a:pt x="112" y="16"/>
                    </a:lnTo>
                    <a:lnTo>
                      <a:pt x="112" y="16"/>
                    </a:lnTo>
                    <a:lnTo>
                      <a:pt x="114" y="15"/>
                    </a:lnTo>
                    <a:lnTo>
                      <a:pt x="116" y="15"/>
                    </a:lnTo>
                    <a:lnTo>
                      <a:pt x="116" y="15"/>
                    </a:lnTo>
                    <a:lnTo>
                      <a:pt x="119" y="15"/>
                    </a:lnTo>
                    <a:lnTo>
                      <a:pt x="119" y="16"/>
                    </a:lnTo>
                    <a:lnTo>
                      <a:pt x="119" y="16"/>
                    </a:lnTo>
                    <a:lnTo>
                      <a:pt x="218" y="177"/>
                    </a:lnTo>
                    <a:lnTo>
                      <a:pt x="218" y="177"/>
                    </a:lnTo>
                    <a:lnTo>
                      <a:pt x="219" y="179"/>
                    </a:lnTo>
                    <a:lnTo>
                      <a:pt x="218" y="183"/>
                    </a:lnTo>
                    <a:lnTo>
                      <a:pt x="218" y="1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54" name="그룹 153"/>
          <p:cNvGrpSpPr/>
          <p:nvPr/>
        </p:nvGrpSpPr>
        <p:grpSpPr>
          <a:xfrm>
            <a:off x="5926569" y="2974301"/>
            <a:ext cx="2261699" cy="1355444"/>
            <a:chOff x="5926569" y="2974301"/>
            <a:chExt cx="2261699" cy="1355444"/>
          </a:xfrm>
        </p:grpSpPr>
        <p:sp>
          <p:nvSpPr>
            <p:cNvPr id="155" name="자유형 154"/>
            <p:cNvSpPr/>
            <p:nvPr/>
          </p:nvSpPr>
          <p:spPr>
            <a:xfrm flipH="1">
              <a:off x="5926569" y="3002779"/>
              <a:ext cx="508292" cy="1293478"/>
            </a:xfrm>
            <a:custGeom>
              <a:avLst/>
              <a:gdLst>
                <a:gd name="connsiteX0" fmla="*/ 0 w 432048"/>
                <a:gd name="connsiteY0" fmla="*/ 0 h 1152128"/>
                <a:gd name="connsiteX1" fmla="*/ 240023 w 432048"/>
                <a:gd name="connsiteY1" fmla="*/ 0 h 1152128"/>
                <a:gd name="connsiteX2" fmla="*/ 432048 w 432048"/>
                <a:gd name="connsiteY2" fmla="*/ 192025 h 1152128"/>
                <a:gd name="connsiteX3" fmla="*/ 432048 w 432048"/>
                <a:gd name="connsiteY3" fmla="*/ 960103 h 1152128"/>
                <a:gd name="connsiteX4" fmla="*/ 240023 w 432048"/>
                <a:gd name="connsiteY4" fmla="*/ 1152128 h 1152128"/>
                <a:gd name="connsiteX5" fmla="*/ 0 w 432048"/>
                <a:gd name="connsiteY5" fmla="*/ 1152128 h 1152128"/>
                <a:gd name="connsiteX6" fmla="*/ 0 w 432048"/>
                <a:gd name="connsiteY6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048" h="1152128">
                  <a:moveTo>
                    <a:pt x="0" y="0"/>
                  </a:moveTo>
                  <a:lnTo>
                    <a:pt x="240023" y="0"/>
                  </a:lnTo>
                  <a:cubicBezTo>
                    <a:pt x="346075" y="0"/>
                    <a:pt x="432048" y="85973"/>
                    <a:pt x="432048" y="192025"/>
                  </a:cubicBezTo>
                  <a:lnTo>
                    <a:pt x="432048" y="960103"/>
                  </a:lnTo>
                  <a:cubicBezTo>
                    <a:pt x="432048" y="1066155"/>
                    <a:pt x="346075" y="1152128"/>
                    <a:pt x="240023" y="1152128"/>
                  </a:cubicBezTo>
                  <a:lnTo>
                    <a:pt x="0" y="11521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자유형 155"/>
            <p:cNvSpPr/>
            <p:nvPr/>
          </p:nvSpPr>
          <p:spPr>
            <a:xfrm flipH="1">
              <a:off x="6434861" y="2974301"/>
              <a:ext cx="1753407" cy="1355444"/>
            </a:xfrm>
            <a:custGeom>
              <a:avLst/>
              <a:gdLst>
                <a:gd name="connsiteX0" fmla="*/ 1753407 w 1753407"/>
                <a:gd name="connsiteY0" fmla="*/ 0 h 1355444"/>
                <a:gd name="connsiteX1" fmla="*/ 454444 w 1753407"/>
                <a:gd name="connsiteY1" fmla="*/ 0 h 1355444"/>
                <a:gd name="connsiteX2" fmla="*/ 228532 w 1753407"/>
                <a:gd name="connsiteY2" fmla="*/ 225912 h 1355444"/>
                <a:gd name="connsiteX3" fmla="*/ 228532 w 1753407"/>
                <a:gd name="connsiteY3" fmla="*/ 545175 h 1355444"/>
                <a:gd name="connsiteX4" fmla="*/ 0 w 1753407"/>
                <a:gd name="connsiteY4" fmla="*/ 677723 h 1355444"/>
                <a:gd name="connsiteX5" fmla="*/ 228532 w 1753407"/>
                <a:gd name="connsiteY5" fmla="*/ 810271 h 1355444"/>
                <a:gd name="connsiteX6" fmla="*/ 228532 w 1753407"/>
                <a:gd name="connsiteY6" fmla="*/ 1129533 h 1355444"/>
                <a:gd name="connsiteX7" fmla="*/ 454444 w 1753407"/>
                <a:gd name="connsiteY7" fmla="*/ 1355444 h 1355444"/>
                <a:gd name="connsiteX8" fmla="*/ 1753407 w 1753407"/>
                <a:gd name="connsiteY8" fmla="*/ 1355444 h 135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407" h="1355444">
                  <a:moveTo>
                    <a:pt x="1753407" y="0"/>
                  </a:moveTo>
                  <a:lnTo>
                    <a:pt x="454444" y="0"/>
                  </a:lnTo>
                  <a:cubicBezTo>
                    <a:pt x="329677" y="0"/>
                    <a:pt x="228532" y="101145"/>
                    <a:pt x="228532" y="225912"/>
                  </a:cubicBezTo>
                  <a:lnTo>
                    <a:pt x="228532" y="545175"/>
                  </a:lnTo>
                  <a:lnTo>
                    <a:pt x="0" y="677723"/>
                  </a:lnTo>
                  <a:lnTo>
                    <a:pt x="228532" y="810271"/>
                  </a:lnTo>
                  <a:lnTo>
                    <a:pt x="228532" y="1129533"/>
                  </a:lnTo>
                  <a:cubicBezTo>
                    <a:pt x="228532" y="1254300"/>
                    <a:pt x="329677" y="1355444"/>
                    <a:pt x="454444" y="1355444"/>
                  </a:cubicBezTo>
                  <a:lnTo>
                    <a:pt x="1753407" y="13554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6888374" y="3359625"/>
              <a:ext cx="549902" cy="579786"/>
              <a:chOff x="4311544" y="5335424"/>
              <a:chExt cx="440344" cy="464274"/>
            </a:xfrm>
          </p:grpSpPr>
          <p:sp>
            <p:nvSpPr>
              <p:cNvPr id="158" name="Freeform 408"/>
              <p:cNvSpPr>
                <a:spLocks noEditPoints="1"/>
              </p:cNvSpPr>
              <p:nvPr/>
            </p:nvSpPr>
            <p:spPr bwMode="auto">
              <a:xfrm>
                <a:off x="4311544" y="5335424"/>
                <a:ext cx="440344" cy="138805"/>
              </a:xfrm>
              <a:custGeom>
                <a:avLst/>
                <a:gdLst>
                  <a:gd name="T0" fmla="*/ 184 w 184"/>
                  <a:gd name="T1" fmla="*/ 12 h 59"/>
                  <a:gd name="T2" fmla="*/ 184 w 184"/>
                  <a:gd name="T3" fmla="*/ 12 h 59"/>
                  <a:gd name="T4" fmla="*/ 183 w 184"/>
                  <a:gd name="T5" fmla="*/ 7 h 59"/>
                  <a:gd name="T6" fmla="*/ 181 w 184"/>
                  <a:gd name="T7" fmla="*/ 4 h 59"/>
                  <a:gd name="T8" fmla="*/ 177 w 184"/>
                  <a:gd name="T9" fmla="*/ 0 h 59"/>
                  <a:gd name="T10" fmla="*/ 172 w 184"/>
                  <a:gd name="T11" fmla="*/ 0 h 59"/>
                  <a:gd name="T12" fmla="*/ 13 w 184"/>
                  <a:gd name="T13" fmla="*/ 0 h 59"/>
                  <a:gd name="T14" fmla="*/ 13 w 184"/>
                  <a:gd name="T15" fmla="*/ 0 h 59"/>
                  <a:gd name="T16" fmla="*/ 8 w 184"/>
                  <a:gd name="T17" fmla="*/ 0 h 59"/>
                  <a:gd name="T18" fmla="*/ 4 w 184"/>
                  <a:gd name="T19" fmla="*/ 4 h 59"/>
                  <a:gd name="T20" fmla="*/ 2 w 184"/>
                  <a:gd name="T21" fmla="*/ 7 h 59"/>
                  <a:gd name="T22" fmla="*/ 0 w 184"/>
                  <a:gd name="T23" fmla="*/ 12 h 59"/>
                  <a:gd name="T24" fmla="*/ 0 w 184"/>
                  <a:gd name="T25" fmla="*/ 46 h 59"/>
                  <a:gd name="T26" fmla="*/ 0 w 184"/>
                  <a:gd name="T27" fmla="*/ 46 h 59"/>
                  <a:gd name="T28" fmla="*/ 2 w 184"/>
                  <a:gd name="T29" fmla="*/ 52 h 59"/>
                  <a:gd name="T30" fmla="*/ 4 w 184"/>
                  <a:gd name="T31" fmla="*/ 55 h 59"/>
                  <a:gd name="T32" fmla="*/ 8 w 184"/>
                  <a:gd name="T33" fmla="*/ 57 h 59"/>
                  <a:gd name="T34" fmla="*/ 13 w 184"/>
                  <a:gd name="T35" fmla="*/ 59 h 59"/>
                  <a:gd name="T36" fmla="*/ 172 w 184"/>
                  <a:gd name="T37" fmla="*/ 59 h 59"/>
                  <a:gd name="T38" fmla="*/ 172 w 184"/>
                  <a:gd name="T39" fmla="*/ 59 h 59"/>
                  <a:gd name="T40" fmla="*/ 177 w 184"/>
                  <a:gd name="T41" fmla="*/ 57 h 59"/>
                  <a:gd name="T42" fmla="*/ 181 w 184"/>
                  <a:gd name="T43" fmla="*/ 55 h 59"/>
                  <a:gd name="T44" fmla="*/ 183 w 184"/>
                  <a:gd name="T45" fmla="*/ 52 h 59"/>
                  <a:gd name="T46" fmla="*/ 184 w 184"/>
                  <a:gd name="T47" fmla="*/ 46 h 59"/>
                  <a:gd name="T48" fmla="*/ 184 w 184"/>
                  <a:gd name="T49" fmla="*/ 12 h 59"/>
                  <a:gd name="T50" fmla="*/ 172 w 184"/>
                  <a:gd name="T51" fmla="*/ 12 h 59"/>
                  <a:gd name="T52" fmla="*/ 172 w 184"/>
                  <a:gd name="T53" fmla="*/ 46 h 59"/>
                  <a:gd name="T54" fmla="*/ 15 w 184"/>
                  <a:gd name="T55" fmla="*/ 46 h 59"/>
                  <a:gd name="T56" fmla="*/ 15 w 184"/>
                  <a:gd name="T57" fmla="*/ 12 h 59"/>
                  <a:gd name="T58" fmla="*/ 172 w 184"/>
                  <a:gd name="T59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4" h="59">
                    <a:moveTo>
                      <a:pt x="184" y="12"/>
                    </a:moveTo>
                    <a:lnTo>
                      <a:pt x="184" y="12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6"/>
                    </a:lnTo>
                    <a:lnTo>
                      <a:pt x="184" y="12"/>
                    </a:lnTo>
                    <a:close/>
                    <a:moveTo>
                      <a:pt x="172" y="12"/>
                    </a:moveTo>
                    <a:lnTo>
                      <a:pt x="172" y="46"/>
                    </a:lnTo>
                    <a:lnTo>
                      <a:pt x="15" y="46"/>
                    </a:lnTo>
                    <a:lnTo>
                      <a:pt x="15" y="12"/>
                    </a:lnTo>
                    <a:lnTo>
                      <a:pt x="172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9" name="Freeform 409"/>
              <p:cNvSpPr>
                <a:spLocks/>
              </p:cNvSpPr>
              <p:nvPr/>
            </p:nvSpPr>
            <p:spPr bwMode="auto">
              <a:xfrm>
                <a:off x="4622655" y="5383288"/>
                <a:ext cx="76581" cy="28718"/>
              </a:xfrm>
              <a:custGeom>
                <a:avLst/>
                <a:gdLst>
                  <a:gd name="T0" fmla="*/ 4 w 32"/>
                  <a:gd name="T1" fmla="*/ 12 h 12"/>
                  <a:gd name="T2" fmla="*/ 29 w 32"/>
                  <a:gd name="T3" fmla="*/ 12 h 12"/>
                  <a:gd name="T4" fmla="*/ 29 w 32"/>
                  <a:gd name="T5" fmla="*/ 12 h 12"/>
                  <a:gd name="T6" fmla="*/ 30 w 32"/>
                  <a:gd name="T7" fmla="*/ 10 h 12"/>
                  <a:gd name="T8" fmla="*/ 32 w 32"/>
                  <a:gd name="T9" fmla="*/ 9 h 12"/>
                  <a:gd name="T10" fmla="*/ 32 w 32"/>
                  <a:gd name="T11" fmla="*/ 3 h 12"/>
                  <a:gd name="T12" fmla="*/ 32 w 32"/>
                  <a:gd name="T13" fmla="*/ 3 h 12"/>
                  <a:gd name="T14" fmla="*/ 30 w 32"/>
                  <a:gd name="T15" fmla="*/ 1 h 12"/>
                  <a:gd name="T16" fmla="*/ 29 w 32"/>
                  <a:gd name="T17" fmla="*/ 0 h 12"/>
                  <a:gd name="T18" fmla="*/ 4 w 32"/>
                  <a:gd name="T19" fmla="*/ 0 h 12"/>
                  <a:gd name="T20" fmla="*/ 4 w 32"/>
                  <a:gd name="T21" fmla="*/ 0 h 12"/>
                  <a:gd name="T22" fmla="*/ 0 w 32"/>
                  <a:gd name="T23" fmla="*/ 1 h 12"/>
                  <a:gd name="T24" fmla="*/ 0 w 32"/>
                  <a:gd name="T25" fmla="*/ 3 h 12"/>
                  <a:gd name="T26" fmla="*/ 0 w 32"/>
                  <a:gd name="T27" fmla="*/ 9 h 12"/>
                  <a:gd name="T28" fmla="*/ 0 w 32"/>
                  <a:gd name="T29" fmla="*/ 9 h 12"/>
                  <a:gd name="T30" fmla="*/ 0 w 32"/>
                  <a:gd name="T31" fmla="*/ 10 h 12"/>
                  <a:gd name="T32" fmla="*/ 4 w 32"/>
                  <a:gd name="T33" fmla="*/ 12 h 12"/>
                  <a:gd name="T34" fmla="*/ 4 w 32"/>
                  <a:gd name="T3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0" name="Freeform 410"/>
              <p:cNvSpPr>
                <a:spLocks noEditPoints="1"/>
              </p:cNvSpPr>
              <p:nvPr/>
            </p:nvSpPr>
            <p:spPr bwMode="auto">
              <a:xfrm>
                <a:off x="4311544" y="5493374"/>
                <a:ext cx="440344" cy="143590"/>
              </a:xfrm>
              <a:custGeom>
                <a:avLst/>
                <a:gdLst>
                  <a:gd name="T0" fmla="*/ 172 w 184"/>
                  <a:gd name="T1" fmla="*/ 0 h 59"/>
                  <a:gd name="T2" fmla="*/ 13 w 184"/>
                  <a:gd name="T3" fmla="*/ 0 h 59"/>
                  <a:gd name="T4" fmla="*/ 13 w 184"/>
                  <a:gd name="T5" fmla="*/ 0 h 59"/>
                  <a:gd name="T6" fmla="*/ 8 w 184"/>
                  <a:gd name="T7" fmla="*/ 2 h 59"/>
                  <a:gd name="T8" fmla="*/ 4 w 184"/>
                  <a:gd name="T9" fmla="*/ 4 h 59"/>
                  <a:gd name="T10" fmla="*/ 2 w 184"/>
                  <a:gd name="T11" fmla="*/ 9 h 59"/>
                  <a:gd name="T12" fmla="*/ 0 w 184"/>
                  <a:gd name="T13" fmla="*/ 13 h 59"/>
                  <a:gd name="T14" fmla="*/ 0 w 184"/>
                  <a:gd name="T15" fmla="*/ 48 h 59"/>
                  <a:gd name="T16" fmla="*/ 0 w 184"/>
                  <a:gd name="T17" fmla="*/ 48 h 59"/>
                  <a:gd name="T18" fmla="*/ 2 w 184"/>
                  <a:gd name="T19" fmla="*/ 52 h 59"/>
                  <a:gd name="T20" fmla="*/ 4 w 184"/>
                  <a:gd name="T21" fmla="*/ 56 h 59"/>
                  <a:gd name="T22" fmla="*/ 8 w 184"/>
                  <a:gd name="T23" fmla="*/ 59 h 59"/>
                  <a:gd name="T24" fmla="*/ 13 w 184"/>
                  <a:gd name="T25" fmla="*/ 59 h 59"/>
                  <a:gd name="T26" fmla="*/ 172 w 184"/>
                  <a:gd name="T27" fmla="*/ 59 h 59"/>
                  <a:gd name="T28" fmla="*/ 172 w 184"/>
                  <a:gd name="T29" fmla="*/ 59 h 59"/>
                  <a:gd name="T30" fmla="*/ 177 w 184"/>
                  <a:gd name="T31" fmla="*/ 59 h 59"/>
                  <a:gd name="T32" fmla="*/ 181 w 184"/>
                  <a:gd name="T33" fmla="*/ 56 h 59"/>
                  <a:gd name="T34" fmla="*/ 183 w 184"/>
                  <a:gd name="T35" fmla="*/ 52 h 59"/>
                  <a:gd name="T36" fmla="*/ 184 w 184"/>
                  <a:gd name="T37" fmla="*/ 48 h 59"/>
                  <a:gd name="T38" fmla="*/ 184 w 184"/>
                  <a:gd name="T39" fmla="*/ 13 h 59"/>
                  <a:gd name="T40" fmla="*/ 184 w 184"/>
                  <a:gd name="T41" fmla="*/ 13 h 59"/>
                  <a:gd name="T42" fmla="*/ 183 w 184"/>
                  <a:gd name="T43" fmla="*/ 9 h 59"/>
                  <a:gd name="T44" fmla="*/ 181 w 184"/>
                  <a:gd name="T45" fmla="*/ 4 h 59"/>
                  <a:gd name="T46" fmla="*/ 177 w 184"/>
                  <a:gd name="T47" fmla="*/ 2 h 59"/>
                  <a:gd name="T48" fmla="*/ 172 w 184"/>
                  <a:gd name="T49" fmla="*/ 0 h 59"/>
                  <a:gd name="T50" fmla="*/ 172 w 184"/>
                  <a:gd name="T51" fmla="*/ 0 h 59"/>
                  <a:gd name="T52" fmla="*/ 172 w 184"/>
                  <a:gd name="T53" fmla="*/ 14 h 59"/>
                  <a:gd name="T54" fmla="*/ 172 w 184"/>
                  <a:gd name="T55" fmla="*/ 47 h 59"/>
                  <a:gd name="T56" fmla="*/ 15 w 184"/>
                  <a:gd name="T57" fmla="*/ 47 h 59"/>
                  <a:gd name="T58" fmla="*/ 15 w 184"/>
                  <a:gd name="T59" fmla="*/ 14 h 59"/>
                  <a:gd name="T60" fmla="*/ 172 w 184"/>
                  <a:gd name="T61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59">
                    <a:moveTo>
                      <a:pt x="172" y="0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8" y="59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9"/>
                    </a:lnTo>
                    <a:lnTo>
                      <a:pt x="181" y="56"/>
                    </a:lnTo>
                    <a:lnTo>
                      <a:pt x="183" y="52"/>
                    </a:lnTo>
                    <a:lnTo>
                      <a:pt x="184" y="48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9"/>
                    </a:lnTo>
                    <a:lnTo>
                      <a:pt x="181" y="4"/>
                    </a:lnTo>
                    <a:lnTo>
                      <a:pt x="177" y="2"/>
                    </a:lnTo>
                    <a:lnTo>
                      <a:pt x="172" y="0"/>
                    </a:lnTo>
                    <a:lnTo>
                      <a:pt x="172" y="0"/>
                    </a:lnTo>
                    <a:close/>
                    <a:moveTo>
                      <a:pt x="172" y="14"/>
                    </a:moveTo>
                    <a:lnTo>
                      <a:pt x="172" y="47"/>
                    </a:lnTo>
                    <a:lnTo>
                      <a:pt x="15" y="47"/>
                    </a:lnTo>
                    <a:lnTo>
                      <a:pt x="15" y="14"/>
                    </a:lnTo>
                    <a:lnTo>
                      <a:pt x="172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1" name="Freeform 411"/>
              <p:cNvSpPr>
                <a:spLocks/>
              </p:cNvSpPr>
              <p:nvPr/>
            </p:nvSpPr>
            <p:spPr bwMode="auto">
              <a:xfrm>
                <a:off x="4622655" y="5541238"/>
                <a:ext cx="76581" cy="28718"/>
              </a:xfrm>
              <a:custGeom>
                <a:avLst/>
                <a:gdLst>
                  <a:gd name="T0" fmla="*/ 4 w 32"/>
                  <a:gd name="T1" fmla="*/ 12 h 12"/>
                  <a:gd name="T2" fmla="*/ 29 w 32"/>
                  <a:gd name="T3" fmla="*/ 12 h 12"/>
                  <a:gd name="T4" fmla="*/ 29 w 32"/>
                  <a:gd name="T5" fmla="*/ 12 h 12"/>
                  <a:gd name="T6" fmla="*/ 30 w 32"/>
                  <a:gd name="T7" fmla="*/ 12 h 12"/>
                  <a:gd name="T8" fmla="*/ 32 w 32"/>
                  <a:gd name="T9" fmla="*/ 9 h 12"/>
                  <a:gd name="T10" fmla="*/ 32 w 32"/>
                  <a:gd name="T11" fmla="*/ 5 h 12"/>
                  <a:gd name="T12" fmla="*/ 32 w 32"/>
                  <a:gd name="T13" fmla="*/ 5 h 12"/>
                  <a:gd name="T14" fmla="*/ 30 w 32"/>
                  <a:gd name="T15" fmla="*/ 2 h 12"/>
                  <a:gd name="T16" fmla="*/ 29 w 32"/>
                  <a:gd name="T17" fmla="*/ 0 h 12"/>
                  <a:gd name="T18" fmla="*/ 4 w 32"/>
                  <a:gd name="T19" fmla="*/ 0 h 12"/>
                  <a:gd name="T20" fmla="*/ 4 w 32"/>
                  <a:gd name="T21" fmla="*/ 0 h 12"/>
                  <a:gd name="T22" fmla="*/ 0 w 32"/>
                  <a:gd name="T23" fmla="*/ 2 h 12"/>
                  <a:gd name="T24" fmla="*/ 0 w 32"/>
                  <a:gd name="T25" fmla="*/ 5 h 12"/>
                  <a:gd name="T26" fmla="*/ 0 w 32"/>
                  <a:gd name="T27" fmla="*/ 9 h 12"/>
                  <a:gd name="T28" fmla="*/ 0 w 32"/>
                  <a:gd name="T29" fmla="*/ 9 h 12"/>
                  <a:gd name="T30" fmla="*/ 0 w 32"/>
                  <a:gd name="T31" fmla="*/ 12 h 12"/>
                  <a:gd name="T32" fmla="*/ 4 w 32"/>
                  <a:gd name="T33" fmla="*/ 12 h 12"/>
                  <a:gd name="T34" fmla="*/ 4 w 32"/>
                  <a:gd name="T3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2"/>
                    </a:lnTo>
                    <a:lnTo>
                      <a:pt x="32" y="9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0" y="2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2" name="Freeform 412"/>
              <p:cNvSpPr>
                <a:spLocks noEditPoints="1"/>
              </p:cNvSpPr>
              <p:nvPr/>
            </p:nvSpPr>
            <p:spPr bwMode="auto">
              <a:xfrm>
                <a:off x="4311544" y="5656108"/>
                <a:ext cx="440344" cy="143590"/>
              </a:xfrm>
              <a:custGeom>
                <a:avLst/>
                <a:gdLst>
                  <a:gd name="T0" fmla="*/ 13 w 184"/>
                  <a:gd name="T1" fmla="*/ 59 h 59"/>
                  <a:gd name="T2" fmla="*/ 172 w 184"/>
                  <a:gd name="T3" fmla="*/ 59 h 59"/>
                  <a:gd name="T4" fmla="*/ 172 w 184"/>
                  <a:gd name="T5" fmla="*/ 59 h 59"/>
                  <a:gd name="T6" fmla="*/ 177 w 184"/>
                  <a:gd name="T7" fmla="*/ 57 h 59"/>
                  <a:gd name="T8" fmla="*/ 181 w 184"/>
                  <a:gd name="T9" fmla="*/ 55 h 59"/>
                  <a:gd name="T10" fmla="*/ 183 w 184"/>
                  <a:gd name="T11" fmla="*/ 52 h 59"/>
                  <a:gd name="T12" fmla="*/ 184 w 184"/>
                  <a:gd name="T13" fmla="*/ 47 h 59"/>
                  <a:gd name="T14" fmla="*/ 184 w 184"/>
                  <a:gd name="T15" fmla="*/ 13 h 59"/>
                  <a:gd name="T16" fmla="*/ 184 w 184"/>
                  <a:gd name="T17" fmla="*/ 13 h 59"/>
                  <a:gd name="T18" fmla="*/ 183 w 184"/>
                  <a:gd name="T19" fmla="*/ 7 h 59"/>
                  <a:gd name="T20" fmla="*/ 181 w 184"/>
                  <a:gd name="T21" fmla="*/ 4 h 59"/>
                  <a:gd name="T22" fmla="*/ 177 w 184"/>
                  <a:gd name="T23" fmla="*/ 0 h 59"/>
                  <a:gd name="T24" fmla="*/ 172 w 184"/>
                  <a:gd name="T25" fmla="*/ 0 h 59"/>
                  <a:gd name="T26" fmla="*/ 13 w 184"/>
                  <a:gd name="T27" fmla="*/ 0 h 59"/>
                  <a:gd name="T28" fmla="*/ 13 w 184"/>
                  <a:gd name="T29" fmla="*/ 0 h 59"/>
                  <a:gd name="T30" fmla="*/ 8 w 184"/>
                  <a:gd name="T31" fmla="*/ 0 h 59"/>
                  <a:gd name="T32" fmla="*/ 4 w 184"/>
                  <a:gd name="T33" fmla="*/ 4 h 59"/>
                  <a:gd name="T34" fmla="*/ 2 w 184"/>
                  <a:gd name="T35" fmla="*/ 7 h 59"/>
                  <a:gd name="T36" fmla="*/ 0 w 184"/>
                  <a:gd name="T37" fmla="*/ 13 h 59"/>
                  <a:gd name="T38" fmla="*/ 0 w 184"/>
                  <a:gd name="T39" fmla="*/ 47 h 59"/>
                  <a:gd name="T40" fmla="*/ 0 w 184"/>
                  <a:gd name="T41" fmla="*/ 47 h 59"/>
                  <a:gd name="T42" fmla="*/ 2 w 184"/>
                  <a:gd name="T43" fmla="*/ 52 h 59"/>
                  <a:gd name="T44" fmla="*/ 4 w 184"/>
                  <a:gd name="T45" fmla="*/ 55 h 59"/>
                  <a:gd name="T46" fmla="*/ 8 w 184"/>
                  <a:gd name="T47" fmla="*/ 57 h 59"/>
                  <a:gd name="T48" fmla="*/ 13 w 184"/>
                  <a:gd name="T49" fmla="*/ 59 h 59"/>
                  <a:gd name="T50" fmla="*/ 13 w 184"/>
                  <a:gd name="T51" fmla="*/ 59 h 59"/>
                  <a:gd name="T52" fmla="*/ 15 w 184"/>
                  <a:gd name="T53" fmla="*/ 47 h 59"/>
                  <a:gd name="T54" fmla="*/ 15 w 184"/>
                  <a:gd name="T55" fmla="*/ 13 h 59"/>
                  <a:gd name="T56" fmla="*/ 172 w 184"/>
                  <a:gd name="T57" fmla="*/ 13 h 59"/>
                  <a:gd name="T58" fmla="*/ 172 w 184"/>
                  <a:gd name="T59" fmla="*/ 47 h 59"/>
                  <a:gd name="T60" fmla="*/ 15 w 184"/>
                  <a:gd name="T61" fmla="*/ 4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59">
                    <a:moveTo>
                      <a:pt x="13" y="59"/>
                    </a:move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7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3" y="59"/>
                    </a:lnTo>
                    <a:close/>
                    <a:moveTo>
                      <a:pt x="15" y="47"/>
                    </a:moveTo>
                    <a:lnTo>
                      <a:pt x="15" y="13"/>
                    </a:lnTo>
                    <a:lnTo>
                      <a:pt x="172" y="13"/>
                    </a:lnTo>
                    <a:lnTo>
                      <a:pt x="172" y="47"/>
                    </a:lnTo>
                    <a:lnTo>
                      <a:pt x="15" y="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3" name="Freeform 413"/>
              <p:cNvSpPr>
                <a:spLocks/>
              </p:cNvSpPr>
              <p:nvPr/>
            </p:nvSpPr>
            <p:spPr bwMode="auto">
              <a:xfrm>
                <a:off x="4622655" y="5703971"/>
                <a:ext cx="76581" cy="28718"/>
              </a:xfrm>
              <a:custGeom>
                <a:avLst/>
                <a:gdLst>
                  <a:gd name="T0" fmla="*/ 29 w 32"/>
                  <a:gd name="T1" fmla="*/ 0 h 12"/>
                  <a:gd name="T2" fmla="*/ 4 w 32"/>
                  <a:gd name="T3" fmla="*/ 0 h 12"/>
                  <a:gd name="T4" fmla="*/ 4 w 32"/>
                  <a:gd name="T5" fmla="*/ 0 h 12"/>
                  <a:gd name="T6" fmla="*/ 0 w 32"/>
                  <a:gd name="T7" fmla="*/ 1 h 12"/>
                  <a:gd name="T8" fmla="*/ 0 w 32"/>
                  <a:gd name="T9" fmla="*/ 3 h 12"/>
                  <a:gd name="T10" fmla="*/ 0 w 32"/>
                  <a:gd name="T11" fmla="*/ 9 h 12"/>
                  <a:gd name="T12" fmla="*/ 0 w 32"/>
                  <a:gd name="T13" fmla="*/ 9 h 12"/>
                  <a:gd name="T14" fmla="*/ 0 w 32"/>
                  <a:gd name="T15" fmla="*/ 10 h 12"/>
                  <a:gd name="T16" fmla="*/ 4 w 32"/>
                  <a:gd name="T17" fmla="*/ 12 h 12"/>
                  <a:gd name="T18" fmla="*/ 29 w 32"/>
                  <a:gd name="T19" fmla="*/ 12 h 12"/>
                  <a:gd name="T20" fmla="*/ 29 w 32"/>
                  <a:gd name="T21" fmla="*/ 12 h 12"/>
                  <a:gd name="T22" fmla="*/ 30 w 32"/>
                  <a:gd name="T23" fmla="*/ 10 h 12"/>
                  <a:gd name="T24" fmla="*/ 32 w 32"/>
                  <a:gd name="T25" fmla="*/ 9 h 12"/>
                  <a:gd name="T26" fmla="*/ 32 w 32"/>
                  <a:gd name="T27" fmla="*/ 3 h 12"/>
                  <a:gd name="T28" fmla="*/ 32 w 32"/>
                  <a:gd name="T29" fmla="*/ 3 h 12"/>
                  <a:gd name="T30" fmla="*/ 30 w 32"/>
                  <a:gd name="T31" fmla="*/ 1 h 12"/>
                  <a:gd name="T32" fmla="*/ 29 w 32"/>
                  <a:gd name="T33" fmla="*/ 0 h 12"/>
                  <a:gd name="T34" fmla="*/ 29 w 32"/>
                  <a:gd name="T3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29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64" name="그룹 163"/>
          <p:cNvGrpSpPr/>
          <p:nvPr/>
        </p:nvGrpSpPr>
        <p:grpSpPr>
          <a:xfrm>
            <a:off x="3919016" y="1983331"/>
            <a:ext cx="2261699" cy="1355445"/>
            <a:chOff x="3919016" y="1983331"/>
            <a:chExt cx="2261699" cy="1355445"/>
          </a:xfrm>
        </p:grpSpPr>
        <p:sp>
          <p:nvSpPr>
            <p:cNvPr id="165" name="자유형 164"/>
            <p:cNvSpPr/>
            <p:nvPr/>
          </p:nvSpPr>
          <p:spPr>
            <a:xfrm rot="16200000">
              <a:off x="4117997" y="1784350"/>
              <a:ext cx="1355445" cy="1753408"/>
            </a:xfrm>
            <a:custGeom>
              <a:avLst/>
              <a:gdLst>
                <a:gd name="connsiteX0" fmla="*/ 1355445 w 1355445"/>
                <a:gd name="connsiteY0" fmla="*/ 454444 h 1753408"/>
                <a:gd name="connsiteX1" fmla="*/ 1355445 w 1355445"/>
                <a:gd name="connsiteY1" fmla="*/ 1753408 h 1753408"/>
                <a:gd name="connsiteX2" fmla="*/ 0 w 1355445"/>
                <a:gd name="connsiteY2" fmla="*/ 1753407 h 1753408"/>
                <a:gd name="connsiteX3" fmla="*/ 0 w 1355445"/>
                <a:gd name="connsiteY3" fmla="*/ 454444 h 1753408"/>
                <a:gd name="connsiteX4" fmla="*/ 225912 w 1355445"/>
                <a:gd name="connsiteY4" fmla="*/ 228533 h 1753408"/>
                <a:gd name="connsiteX5" fmla="*/ 545173 w 1355445"/>
                <a:gd name="connsiteY5" fmla="*/ 228533 h 1753408"/>
                <a:gd name="connsiteX6" fmla="*/ 677722 w 1355445"/>
                <a:gd name="connsiteY6" fmla="*/ 0 h 1753408"/>
                <a:gd name="connsiteX7" fmla="*/ 810270 w 1355445"/>
                <a:gd name="connsiteY7" fmla="*/ 228533 h 1753408"/>
                <a:gd name="connsiteX8" fmla="*/ 1129533 w 1355445"/>
                <a:gd name="connsiteY8" fmla="*/ 228533 h 1753408"/>
                <a:gd name="connsiteX9" fmla="*/ 1355445 w 1355445"/>
                <a:gd name="connsiteY9" fmla="*/ 454444 h 17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445" h="1753408">
                  <a:moveTo>
                    <a:pt x="1355445" y="454444"/>
                  </a:moveTo>
                  <a:lnTo>
                    <a:pt x="1355445" y="1753408"/>
                  </a:lnTo>
                  <a:lnTo>
                    <a:pt x="0" y="1753407"/>
                  </a:lnTo>
                  <a:lnTo>
                    <a:pt x="0" y="454444"/>
                  </a:lnTo>
                  <a:cubicBezTo>
                    <a:pt x="0" y="329677"/>
                    <a:pt x="101145" y="228533"/>
                    <a:pt x="225912" y="228533"/>
                  </a:cubicBezTo>
                  <a:lnTo>
                    <a:pt x="545173" y="228533"/>
                  </a:lnTo>
                  <a:lnTo>
                    <a:pt x="677722" y="0"/>
                  </a:lnTo>
                  <a:lnTo>
                    <a:pt x="810270" y="228533"/>
                  </a:lnTo>
                  <a:lnTo>
                    <a:pt x="1129533" y="228533"/>
                  </a:lnTo>
                  <a:cubicBezTo>
                    <a:pt x="1254300" y="228533"/>
                    <a:pt x="1355445" y="329677"/>
                    <a:pt x="1355445" y="454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6" name="자유형 165"/>
            <p:cNvSpPr/>
            <p:nvPr/>
          </p:nvSpPr>
          <p:spPr>
            <a:xfrm>
              <a:off x="5672423" y="2011810"/>
              <a:ext cx="508292" cy="1293478"/>
            </a:xfrm>
            <a:custGeom>
              <a:avLst/>
              <a:gdLst>
                <a:gd name="connsiteX0" fmla="*/ 0 w 432048"/>
                <a:gd name="connsiteY0" fmla="*/ 0 h 1152128"/>
                <a:gd name="connsiteX1" fmla="*/ 240023 w 432048"/>
                <a:gd name="connsiteY1" fmla="*/ 0 h 1152128"/>
                <a:gd name="connsiteX2" fmla="*/ 432048 w 432048"/>
                <a:gd name="connsiteY2" fmla="*/ 192025 h 1152128"/>
                <a:gd name="connsiteX3" fmla="*/ 432048 w 432048"/>
                <a:gd name="connsiteY3" fmla="*/ 960103 h 1152128"/>
                <a:gd name="connsiteX4" fmla="*/ 240023 w 432048"/>
                <a:gd name="connsiteY4" fmla="*/ 1152128 h 1152128"/>
                <a:gd name="connsiteX5" fmla="*/ 0 w 432048"/>
                <a:gd name="connsiteY5" fmla="*/ 1152128 h 1152128"/>
                <a:gd name="connsiteX6" fmla="*/ 0 w 432048"/>
                <a:gd name="connsiteY6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048" h="1152128">
                  <a:moveTo>
                    <a:pt x="0" y="0"/>
                  </a:moveTo>
                  <a:lnTo>
                    <a:pt x="240023" y="0"/>
                  </a:lnTo>
                  <a:cubicBezTo>
                    <a:pt x="346075" y="0"/>
                    <a:pt x="432048" y="85973"/>
                    <a:pt x="432048" y="192025"/>
                  </a:cubicBezTo>
                  <a:lnTo>
                    <a:pt x="432048" y="960103"/>
                  </a:lnTo>
                  <a:cubicBezTo>
                    <a:pt x="432048" y="1066155"/>
                    <a:pt x="346075" y="1152128"/>
                    <a:pt x="240023" y="1152128"/>
                  </a:cubicBezTo>
                  <a:lnTo>
                    <a:pt x="0" y="11521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4675553" y="2369128"/>
              <a:ext cx="545594" cy="545590"/>
              <a:chOff x="4311544" y="2519029"/>
              <a:chExt cx="436893" cy="436891"/>
            </a:xfrm>
          </p:grpSpPr>
          <p:sp>
            <p:nvSpPr>
              <p:cNvPr id="168" name="Freeform 251"/>
              <p:cNvSpPr>
                <a:spLocks noEditPoints="1"/>
              </p:cNvSpPr>
              <p:nvPr/>
            </p:nvSpPr>
            <p:spPr bwMode="auto">
              <a:xfrm>
                <a:off x="4369193" y="2586244"/>
                <a:ext cx="230448" cy="230447"/>
              </a:xfrm>
              <a:custGeom>
                <a:avLst/>
                <a:gdLst>
                  <a:gd name="T0" fmla="*/ 49 w 97"/>
                  <a:gd name="T1" fmla="*/ 97 h 97"/>
                  <a:gd name="T2" fmla="*/ 68 w 97"/>
                  <a:gd name="T3" fmla="*/ 93 h 97"/>
                  <a:gd name="T4" fmla="*/ 83 w 97"/>
                  <a:gd name="T5" fmla="*/ 83 h 97"/>
                  <a:gd name="T6" fmla="*/ 93 w 97"/>
                  <a:gd name="T7" fmla="*/ 66 h 97"/>
                  <a:gd name="T8" fmla="*/ 97 w 97"/>
                  <a:gd name="T9" fmla="*/ 49 h 97"/>
                  <a:gd name="T10" fmla="*/ 97 w 97"/>
                  <a:gd name="T11" fmla="*/ 38 h 97"/>
                  <a:gd name="T12" fmla="*/ 90 w 97"/>
                  <a:gd name="T13" fmla="*/ 22 h 97"/>
                  <a:gd name="T14" fmla="*/ 75 w 97"/>
                  <a:gd name="T15" fmla="*/ 7 h 97"/>
                  <a:gd name="T16" fmla="*/ 58 w 97"/>
                  <a:gd name="T17" fmla="*/ 0 h 97"/>
                  <a:gd name="T18" fmla="*/ 49 w 97"/>
                  <a:gd name="T19" fmla="*/ 0 h 97"/>
                  <a:gd name="T20" fmla="*/ 29 w 97"/>
                  <a:gd name="T21" fmla="*/ 4 h 97"/>
                  <a:gd name="T22" fmla="*/ 15 w 97"/>
                  <a:gd name="T23" fmla="*/ 15 h 97"/>
                  <a:gd name="T24" fmla="*/ 4 w 97"/>
                  <a:gd name="T25" fmla="*/ 29 h 97"/>
                  <a:gd name="T26" fmla="*/ 0 w 97"/>
                  <a:gd name="T27" fmla="*/ 49 h 97"/>
                  <a:gd name="T28" fmla="*/ 0 w 97"/>
                  <a:gd name="T29" fmla="*/ 57 h 97"/>
                  <a:gd name="T30" fmla="*/ 8 w 97"/>
                  <a:gd name="T31" fmla="*/ 75 h 97"/>
                  <a:gd name="T32" fmla="*/ 22 w 97"/>
                  <a:gd name="T33" fmla="*/ 88 h 97"/>
                  <a:gd name="T34" fmla="*/ 38 w 97"/>
                  <a:gd name="T35" fmla="*/ 97 h 97"/>
                  <a:gd name="T36" fmla="*/ 49 w 97"/>
                  <a:gd name="T37" fmla="*/ 97 h 97"/>
                  <a:gd name="T38" fmla="*/ 49 w 97"/>
                  <a:gd name="T39" fmla="*/ 11 h 97"/>
                  <a:gd name="T40" fmla="*/ 63 w 97"/>
                  <a:gd name="T41" fmla="*/ 13 h 97"/>
                  <a:gd name="T42" fmla="*/ 75 w 97"/>
                  <a:gd name="T43" fmla="*/ 22 h 97"/>
                  <a:gd name="T44" fmla="*/ 83 w 97"/>
                  <a:gd name="T45" fmla="*/ 34 h 97"/>
                  <a:gd name="T46" fmla="*/ 86 w 97"/>
                  <a:gd name="T47" fmla="*/ 49 h 97"/>
                  <a:gd name="T48" fmla="*/ 86 w 97"/>
                  <a:gd name="T49" fmla="*/ 56 h 97"/>
                  <a:gd name="T50" fmla="*/ 81 w 97"/>
                  <a:gd name="T51" fmla="*/ 70 h 97"/>
                  <a:gd name="T52" fmla="*/ 70 w 97"/>
                  <a:gd name="T53" fmla="*/ 79 h 97"/>
                  <a:gd name="T54" fmla="*/ 56 w 97"/>
                  <a:gd name="T55" fmla="*/ 86 h 97"/>
                  <a:gd name="T56" fmla="*/ 49 w 97"/>
                  <a:gd name="T57" fmla="*/ 86 h 97"/>
                  <a:gd name="T58" fmla="*/ 34 w 97"/>
                  <a:gd name="T59" fmla="*/ 83 h 97"/>
                  <a:gd name="T60" fmla="*/ 22 w 97"/>
                  <a:gd name="T61" fmla="*/ 75 h 97"/>
                  <a:gd name="T62" fmla="*/ 13 w 97"/>
                  <a:gd name="T63" fmla="*/ 63 h 97"/>
                  <a:gd name="T64" fmla="*/ 11 w 97"/>
                  <a:gd name="T65" fmla="*/ 49 h 97"/>
                  <a:gd name="T66" fmla="*/ 11 w 97"/>
                  <a:gd name="T67" fmla="*/ 41 h 97"/>
                  <a:gd name="T68" fmla="*/ 17 w 97"/>
                  <a:gd name="T69" fmla="*/ 27 h 97"/>
                  <a:gd name="T70" fmla="*/ 27 w 97"/>
                  <a:gd name="T71" fmla="*/ 16 h 97"/>
                  <a:gd name="T72" fmla="*/ 42 w 97"/>
                  <a:gd name="T73" fmla="*/ 11 h 97"/>
                  <a:gd name="T74" fmla="*/ 49 w 97"/>
                  <a:gd name="T7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" h="97">
                    <a:moveTo>
                      <a:pt x="49" y="97"/>
                    </a:moveTo>
                    <a:lnTo>
                      <a:pt x="49" y="97"/>
                    </a:lnTo>
                    <a:lnTo>
                      <a:pt x="58" y="97"/>
                    </a:lnTo>
                    <a:lnTo>
                      <a:pt x="68" y="93"/>
                    </a:lnTo>
                    <a:lnTo>
                      <a:pt x="75" y="88"/>
                    </a:lnTo>
                    <a:lnTo>
                      <a:pt x="83" y="83"/>
                    </a:lnTo>
                    <a:lnTo>
                      <a:pt x="90" y="75"/>
                    </a:lnTo>
                    <a:lnTo>
                      <a:pt x="93" y="66"/>
                    </a:lnTo>
                    <a:lnTo>
                      <a:pt x="97" y="57"/>
                    </a:lnTo>
                    <a:lnTo>
                      <a:pt x="97" y="49"/>
                    </a:lnTo>
                    <a:lnTo>
                      <a:pt x="97" y="49"/>
                    </a:lnTo>
                    <a:lnTo>
                      <a:pt x="97" y="38"/>
                    </a:lnTo>
                    <a:lnTo>
                      <a:pt x="93" y="29"/>
                    </a:lnTo>
                    <a:lnTo>
                      <a:pt x="90" y="22"/>
                    </a:lnTo>
                    <a:lnTo>
                      <a:pt x="83" y="15"/>
                    </a:lnTo>
                    <a:lnTo>
                      <a:pt x="75" y="7"/>
                    </a:lnTo>
                    <a:lnTo>
                      <a:pt x="68" y="4"/>
                    </a:lnTo>
                    <a:lnTo>
                      <a:pt x="58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9" y="4"/>
                    </a:lnTo>
                    <a:lnTo>
                      <a:pt x="22" y="7"/>
                    </a:lnTo>
                    <a:lnTo>
                      <a:pt x="15" y="15"/>
                    </a:lnTo>
                    <a:lnTo>
                      <a:pt x="8" y="22"/>
                    </a:lnTo>
                    <a:lnTo>
                      <a:pt x="4" y="29"/>
                    </a:lnTo>
                    <a:lnTo>
                      <a:pt x="0" y="3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57"/>
                    </a:lnTo>
                    <a:lnTo>
                      <a:pt x="4" y="66"/>
                    </a:lnTo>
                    <a:lnTo>
                      <a:pt x="8" y="75"/>
                    </a:lnTo>
                    <a:lnTo>
                      <a:pt x="15" y="83"/>
                    </a:lnTo>
                    <a:lnTo>
                      <a:pt x="22" y="88"/>
                    </a:lnTo>
                    <a:lnTo>
                      <a:pt x="29" y="93"/>
                    </a:lnTo>
                    <a:lnTo>
                      <a:pt x="38" y="97"/>
                    </a:lnTo>
                    <a:lnTo>
                      <a:pt x="49" y="97"/>
                    </a:lnTo>
                    <a:lnTo>
                      <a:pt x="49" y="97"/>
                    </a:lnTo>
                    <a:close/>
                    <a:moveTo>
                      <a:pt x="49" y="11"/>
                    </a:moveTo>
                    <a:lnTo>
                      <a:pt x="49" y="11"/>
                    </a:lnTo>
                    <a:lnTo>
                      <a:pt x="56" y="11"/>
                    </a:lnTo>
                    <a:lnTo>
                      <a:pt x="63" y="13"/>
                    </a:lnTo>
                    <a:lnTo>
                      <a:pt x="70" y="16"/>
                    </a:lnTo>
                    <a:lnTo>
                      <a:pt x="75" y="22"/>
                    </a:lnTo>
                    <a:lnTo>
                      <a:pt x="81" y="27"/>
                    </a:lnTo>
                    <a:lnTo>
                      <a:pt x="83" y="34"/>
                    </a:lnTo>
                    <a:lnTo>
                      <a:pt x="86" y="41"/>
                    </a:lnTo>
                    <a:lnTo>
                      <a:pt x="86" y="49"/>
                    </a:lnTo>
                    <a:lnTo>
                      <a:pt x="86" y="49"/>
                    </a:lnTo>
                    <a:lnTo>
                      <a:pt x="86" y="56"/>
                    </a:lnTo>
                    <a:lnTo>
                      <a:pt x="83" y="63"/>
                    </a:lnTo>
                    <a:lnTo>
                      <a:pt x="81" y="70"/>
                    </a:lnTo>
                    <a:lnTo>
                      <a:pt x="75" y="75"/>
                    </a:lnTo>
                    <a:lnTo>
                      <a:pt x="70" y="79"/>
                    </a:lnTo>
                    <a:lnTo>
                      <a:pt x="63" y="83"/>
                    </a:lnTo>
                    <a:lnTo>
                      <a:pt x="56" y="86"/>
                    </a:lnTo>
                    <a:lnTo>
                      <a:pt x="49" y="86"/>
                    </a:lnTo>
                    <a:lnTo>
                      <a:pt x="49" y="86"/>
                    </a:lnTo>
                    <a:lnTo>
                      <a:pt x="42" y="86"/>
                    </a:lnTo>
                    <a:lnTo>
                      <a:pt x="34" y="83"/>
                    </a:lnTo>
                    <a:lnTo>
                      <a:pt x="27" y="79"/>
                    </a:lnTo>
                    <a:lnTo>
                      <a:pt x="22" y="75"/>
                    </a:lnTo>
                    <a:lnTo>
                      <a:pt x="17" y="70"/>
                    </a:lnTo>
                    <a:lnTo>
                      <a:pt x="13" y="63"/>
                    </a:lnTo>
                    <a:lnTo>
                      <a:pt x="11" y="56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11" y="41"/>
                    </a:lnTo>
                    <a:lnTo>
                      <a:pt x="13" y="34"/>
                    </a:lnTo>
                    <a:lnTo>
                      <a:pt x="17" y="27"/>
                    </a:lnTo>
                    <a:lnTo>
                      <a:pt x="22" y="22"/>
                    </a:lnTo>
                    <a:lnTo>
                      <a:pt x="27" y="16"/>
                    </a:lnTo>
                    <a:lnTo>
                      <a:pt x="34" y="13"/>
                    </a:lnTo>
                    <a:lnTo>
                      <a:pt x="42" y="11"/>
                    </a:lnTo>
                    <a:lnTo>
                      <a:pt x="49" y="11"/>
                    </a:lnTo>
                    <a:lnTo>
                      <a:pt x="49" y="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9" name="Freeform 252"/>
              <p:cNvSpPr>
                <a:spLocks noEditPoints="1"/>
              </p:cNvSpPr>
              <p:nvPr/>
            </p:nvSpPr>
            <p:spPr bwMode="auto">
              <a:xfrm>
                <a:off x="4311544" y="2519029"/>
                <a:ext cx="436893" cy="436891"/>
              </a:xfrm>
              <a:custGeom>
                <a:avLst/>
                <a:gdLst>
                  <a:gd name="T0" fmla="*/ 74 w 183"/>
                  <a:gd name="T1" fmla="*/ 149 h 183"/>
                  <a:gd name="T2" fmla="*/ 93 w 183"/>
                  <a:gd name="T3" fmla="*/ 147 h 183"/>
                  <a:gd name="T4" fmla="*/ 111 w 183"/>
                  <a:gd name="T5" fmla="*/ 138 h 183"/>
                  <a:gd name="T6" fmla="*/ 150 w 183"/>
                  <a:gd name="T7" fmla="*/ 177 h 183"/>
                  <a:gd name="T8" fmla="*/ 163 w 183"/>
                  <a:gd name="T9" fmla="*/ 183 h 183"/>
                  <a:gd name="T10" fmla="*/ 170 w 183"/>
                  <a:gd name="T11" fmla="*/ 181 h 183"/>
                  <a:gd name="T12" fmla="*/ 177 w 183"/>
                  <a:gd name="T13" fmla="*/ 177 h 183"/>
                  <a:gd name="T14" fmla="*/ 183 w 183"/>
                  <a:gd name="T15" fmla="*/ 165 h 183"/>
                  <a:gd name="T16" fmla="*/ 177 w 183"/>
                  <a:gd name="T17" fmla="*/ 151 h 183"/>
                  <a:gd name="T18" fmla="*/ 138 w 183"/>
                  <a:gd name="T19" fmla="*/ 111 h 183"/>
                  <a:gd name="T20" fmla="*/ 145 w 183"/>
                  <a:gd name="T21" fmla="*/ 93 h 183"/>
                  <a:gd name="T22" fmla="*/ 147 w 183"/>
                  <a:gd name="T23" fmla="*/ 76 h 183"/>
                  <a:gd name="T24" fmla="*/ 147 w 183"/>
                  <a:gd name="T25" fmla="*/ 59 h 183"/>
                  <a:gd name="T26" fmla="*/ 134 w 183"/>
                  <a:gd name="T27" fmla="*/ 34 h 183"/>
                  <a:gd name="T28" fmla="*/ 115 w 183"/>
                  <a:gd name="T29" fmla="*/ 13 h 183"/>
                  <a:gd name="T30" fmla="*/ 88 w 183"/>
                  <a:gd name="T31" fmla="*/ 2 h 183"/>
                  <a:gd name="T32" fmla="*/ 74 w 183"/>
                  <a:gd name="T33" fmla="*/ 0 h 183"/>
                  <a:gd name="T34" fmla="*/ 45 w 183"/>
                  <a:gd name="T35" fmla="*/ 8 h 183"/>
                  <a:gd name="T36" fmla="*/ 22 w 183"/>
                  <a:gd name="T37" fmla="*/ 24 h 183"/>
                  <a:gd name="T38" fmla="*/ 6 w 183"/>
                  <a:gd name="T39" fmla="*/ 47 h 183"/>
                  <a:gd name="T40" fmla="*/ 0 w 183"/>
                  <a:gd name="T41" fmla="*/ 76 h 183"/>
                  <a:gd name="T42" fmla="*/ 0 w 183"/>
                  <a:gd name="T43" fmla="*/ 90 h 183"/>
                  <a:gd name="T44" fmla="*/ 13 w 183"/>
                  <a:gd name="T45" fmla="*/ 117 h 183"/>
                  <a:gd name="T46" fmla="*/ 33 w 183"/>
                  <a:gd name="T47" fmla="*/ 136 h 183"/>
                  <a:gd name="T48" fmla="*/ 59 w 183"/>
                  <a:gd name="T49" fmla="*/ 147 h 183"/>
                  <a:gd name="T50" fmla="*/ 74 w 183"/>
                  <a:gd name="T51" fmla="*/ 149 h 183"/>
                  <a:gd name="T52" fmla="*/ 74 w 183"/>
                  <a:gd name="T53" fmla="*/ 13 h 183"/>
                  <a:gd name="T54" fmla="*/ 97 w 183"/>
                  <a:gd name="T55" fmla="*/ 18 h 183"/>
                  <a:gd name="T56" fmla="*/ 117 w 183"/>
                  <a:gd name="T57" fmla="*/ 31 h 183"/>
                  <a:gd name="T58" fmla="*/ 131 w 183"/>
                  <a:gd name="T59" fmla="*/ 51 h 183"/>
                  <a:gd name="T60" fmla="*/ 134 w 183"/>
                  <a:gd name="T61" fmla="*/ 76 h 183"/>
                  <a:gd name="T62" fmla="*/ 134 w 183"/>
                  <a:gd name="T63" fmla="*/ 84 h 183"/>
                  <a:gd name="T64" fmla="*/ 129 w 183"/>
                  <a:gd name="T65" fmla="*/ 102 h 183"/>
                  <a:gd name="T66" fmla="*/ 122 w 183"/>
                  <a:gd name="T67" fmla="*/ 113 h 183"/>
                  <a:gd name="T68" fmla="*/ 168 w 183"/>
                  <a:gd name="T69" fmla="*/ 160 h 183"/>
                  <a:gd name="T70" fmla="*/ 170 w 183"/>
                  <a:gd name="T71" fmla="*/ 165 h 183"/>
                  <a:gd name="T72" fmla="*/ 168 w 183"/>
                  <a:gd name="T73" fmla="*/ 169 h 183"/>
                  <a:gd name="T74" fmla="*/ 163 w 183"/>
                  <a:gd name="T75" fmla="*/ 170 h 183"/>
                  <a:gd name="T76" fmla="*/ 159 w 183"/>
                  <a:gd name="T77" fmla="*/ 169 h 183"/>
                  <a:gd name="T78" fmla="*/ 113 w 183"/>
                  <a:gd name="T79" fmla="*/ 122 h 183"/>
                  <a:gd name="T80" fmla="*/ 108 w 183"/>
                  <a:gd name="T81" fmla="*/ 126 h 183"/>
                  <a:gd name="T82" fmla="*/ 92 w 183"/>
                  <a:gd name="T83" fmla="*/ 135 h 183"/>
                  <a:gd name="T84" fmla="*/ 74 w 183"/>
                  <a:gd name="T85" fmla="*/ 136 h 183"/>
                  <a:gd name="T86" fmla="*/ 61 w 183"/>
                  <a:gd name="T87" fmla="*/ 136 h 183"/>
                  <a:gd name="T88" fmla="*/ 40 w 183"/>
                  <a:gd name="T89" fmla="*/ 126 h 183"/>
                  <a:gd name="T90" fmla="*/ 22 w 183"/>
                  <a:gd name="T91" fmla="*/ 110 h 183"/>
                  <a:gd name="T92" fmla="*/ 13 w 183"/>
                  <a:gd name="T93" fmla="*/ 88 h 183"/>
                  <a:gd name="T94" fmla="*/ 13 w 183"/>
                  <a:gd name="T95" fmla="*/ 76 h 183"/>
                  <a:gd name="T96" fmla="*/ 17 w 183"/>
                  <a:gd name="T97" fmla="*/ 51 h 183"/>
                  <a:gd name="T98" fmla="*/ 31 w 183"/>
                  <a:gd name="T99" fmla="*/ 31 h 183"/>
                  <a:gd name="T100" fmla="*/ 50 w 183"/>
                  <a:gd name="T101" fmla="*/ 18 h 183"/>
                  <a:gd name="T102" fmla="*/ 74 w 183"/>
                  <a:gd name="T103" fmla="*/ 1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3" h="183">
                    <a:moveTo>
                      <a:pt x="74" y="149"/>
                    </a:moveTo>
                    <a:lnTo>
                      <a:pt x="74" y="149"/>
                    </a:lnTo>
                    <a:lnTo>
                      <a:pt x="83" y="149"/>
                    </a:lnTo>
                    <a:lnTo>
                      <a:pt x="93" y="147"/>
                    </a:lnTo>
                    <a:lnTo>
                      <a:pt x="102" y="143"/>
                    </a:lnTo>
                    <a:lnTo>
                      <a:pt x="111" y="138"/>
                    </a:lnTo>
                    <a:lnTo>
                      <a:pt x="150" y="177"/>
                    </a:lnTo>
                    <a:lnTo>
                      <a:pt x="150" y="177"/>
                    </a:lnTo>
                    <a:lnTo>
                      <a:pt x="156" y="181"/>
                    </a:lnTo>
                    <a:lnTo>
                      <a:pt x="163" y="183"/>
                    </a:lnTo>
                    <a:lnTo>
                      <a:pt x="163" y="183"/>
                    </a:lnTo>
                    <a:lnTo>
                      <a:pt x="170" y="181"/>
                    </a:lnTo>
                    <a:lnTo>
                      <a:pt x="177" y="177"/>
                    </a:lnTo>
                    <a:lnTo>
                      <a:pt x="177" y="177"/>
                    </a:lnTo>
                    <a:lnTo>
                      <a:pt x="181" y="172"/>
                    </a:lnTo>
                    <a:lnTo>
                      <a:pt x="183" y="165"/>
                    </a:lnTo>
                    <a:lnTo>
                      <a:pt x="181" y="158"/>
                    </a:lnTo>
                    <a:lnTo>
                      <a:pt x="177" y="151"/>
                    </a:lnTo>
                    <a:lnTo>
                      <a:pt x="138" y="111"/>
                    </a:lnTo>
                    <a:lnTo>
                      <a:pt x="138" y="111"/>
                    </a:lnTo>
                    <a:lnTo>
                      <a:pt x="142" y="104"/>
                    </a:lnTo>
                    <a:lnTo>
                      <a:pt x="145" y="93"/>
                    </a:lnTo>
                    <a:lnTo>
                      <a:pt x="147" y="84"/>
                    </a:lnTo>
                    <a:lnTo>
                      <a:pt x="147" y="76"/>
                    </a:lnTo>
                    <a:lnTo>
                      <a:pt x="147" y="76"/>
                    </a:lnTo>
                    <a:lnTo>
                      <a:pt x="147" y="59"/>
                    </a:lnTo>
                    <a:lnTo>
                      <a:pt x="142" y="47"/>
                    </a:lnTo>
                    <a:lnTo>
                      <a:pt x="134" y="34"/>
                    </a:lnTo>
                    <a:lnTo>
                      <a:pt x="125" y="24"/>
                    </a:lnTo>
                    <a:lnTo>
                      <a:pt x="115" y="13"/>
                    </a:lnTo>
                    <a:lnTo>
                      <a:pt x="102" y="8"/>
                    </a:lnTo>
                    <a:lnTo>
                      <a:pt x="88" y="2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59" y="2"/>
                    </a:lnTo>
                    <a:lnTo>
                      <a:pt x="45" y="8"/>
                    </a:lnTo>
                    <a:lnTo>
                      <a:pt x="33" y="13"/>
                    </a:lnTo>
                    <a:lnTo>
                      <a:pt x="22" y="24"/>
                    </a:lnTo>
                    <a:lnTo>
                      <a:pt x="13" y="3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90"/>
                    </a:lnTo>
                    <a:lnTo>
                      <a:pt x="6" y="104"/>
                    </a:lnTo>
                    <a:lnTo>
                      <a:pt x="13" y="117"/>
                    </a:lnTo>
                    <a:lnTo>
                      <a:pt x="22" y="127"/>
                    </a:lnTo>
                    <a:lnTo>
                      <a:pt x="33" y="136"/>
                    </a:lnTo>
                    <a:lnTo>
                      <a:pt x="45" y="143"/>
                    </a:lnTo>
                    <a:lnTo>
                      <a:pt x="59" y="147"/>
                    </a:lnTo>
                    <a:lnTo>
                      <a:pt x="74" y="149"/>
                    </a:lnTo>
                    <a:lnTo>
                      <a:pt x="74" y="149"/>
                    </a:lnTo>
                    <a:close/>
                    <a:moveTo>
                      <a:pt x="74" y="13"/>
                    </a:moveTo>
                    <a:lnTo>
                      <a:pt x="74" y="13"/>
                    </a:lnTo>
                    <a:lnTo>
                      <a:pt x="86" y="15"/>
                    </a:lnTo>
                    <a:lnTo>
                      <a:pt x="97" y="18"/>
                    </a:lnTo>
                    <a:lnTo>
                      <a:pt x="108" y="24"/>
                    </a:lnTo>
                    <a:lnTo>
                      <a:pt x="117" y="31"/>
                    </a:lnTo>
                    <a:lnTo>
                      <a:pt x="124" y="42"/>
                    </a:lnTo>
                    <a:lnTo>
                      <a:pt x="131" y="51"/>
                    </a:lnTo>
                    <a:lnTo>
                      <a:pt x="134" y="63"/>
                    </a:lnTo>
                    <a:lnTo>
                      <a:pt x="134" y="76"/>
                    </a:lnTo>
                    <a:lnTo>
                      <a:pt x="134" y="76"/>
                    </a:lnTo>
                    <a:lnTo>
                      <a:pt x="134" y="84"/>
                    </a:lnTo>
                    <a:lnTo>
                      <a:pt x="133" y="93"/>
                    </a:lnTo>
                    <a:lnTo>
                      <a:pt x="129" y="102"/>
                    </a:lnTo>
                    <a:lnTo>
                      <a:pt x="125" y="110"/>
                    </a:lnTo>
                    <a:lnTo>
                      <a:pt x="122" y="113"/>
                    </a:lnTo>
                    <a:lnTo>
                      <a:pt x="125" y="117"/>
                    </a:lnTo>
                    <a:lnTo>
                      <a:pt x="168" y="160"/>
                    </a:lnTo>
                    <a:lnTo>
                      <a:pt x="168" y="160"/>
                    </a:lnTo>
                    <a:lnTo>
                      <a:pt x="170" y="165"/>
                    </a:lnTo>
                    <a:lnTo>
                      <a:pt x="168" y="169"/>
                    </a:lnTo>
                    <a:lnTo>
                      <a:pt x="168" y="169"/>
                    </a:lnTo>
                    <a:lnTo>
                      <a:pt x="163" y="170"/>
                    </a:lnTo>
                    <a:lnTo>
                      <a:pt x="163" y="170"/>
                    </a:lnTo>
                    <a:lnTo>
                      <a:pt x="159" y="169"/>
                    </a:lnTo>
                    <a:lnTo>
                      <a:pt x="159" y="169"/>
                    </a:lnTo>
                    <a:lnTo>
                      <a:pt x="117" y="127"/>
                    </a:lnTo>
                    <a:lnTo>
                      <a:pt x="113" y="122"/>
                    </a:lnTo>
                    <a:lnTo>
                      <a:pt x="108" y="126"/>
                    </a:lnTo>
                    <a:lnTo>
                      <a:pt x="108" y="126"/>
                    </a:lnTo>
                    <a:lnTo>
                      <a:pt x="100" y="131"/>
                    </a:lnTo>
                    <a:lnTo>
                      <a:pt x="92" y="135"/>
                    </a:lnTo>
                    <a:lnTo>
                      <a:pt x="83" y="136"/>
                    </a:lnTo>
                    <a:lnTo>
                      <a:pt x="74" y="136"/>
                    </a:lnTo>
                    <a:lnTo>
                      <a:pt x="74" y="136"/>
                    </a:lnTo>
                    <a:lnTo>
                      <a:pt x="61" y="136"/>
                    </a:lnTo>
                    <a:lnTo>
                      <a:pt x="50" y="133"/>
                    </a:lnTo>
                    <a:lnTo>
                      <a:pt x="40" y="126"/>
                    </a:lnTo>
                    <a:lnTo>
                      <a:pt x="31" y="118"/>
                    </a:lnTo>
                    <a:lnTo>
                      <a:pt x="22" y="110"/>
                    </a:lnTo>
                    <a:lnTo>
                      <a:pt x="17" y="99"/>
                    </a:lnTo>
                    <a:lnTo>
                      <a:pt x="13" y="88"/>
                    </a:lnTo>
                    <a:lnTo>
                      <a:pt x="13" y="76"/>
                    </a:lnTo>
                    <a:lnTo>
                      <a:pt x="13" y="76"/>
                    </a:lnTo>
                    <a:lnTo>
                      <a:pt x="13" y="63"/>
                    </a:lnTo>
                    <a:lnTo>
                      <a:pt x="17" y="51"/>
                    </a:lnTo>
                    <a:lnTo>
                      <a:pt x="22" y="42"/>
                    </a:lnTo>
                    <a:lnTo>
                      <a:pt x="31" y="31"/>
                    </a:lnTo>
                    <a:lnTo>
                      <a:pt x="40" y="24"/>
                    </a:lnTo>
                    <a:lnTo>
                      <a:pt x="50" y="18"/>
                    </a:lnTo>
                    <a:lnTo>
                      <a:pt x="61" y="15"/>
                    </a:lnTo>
                    <a:lnTo>
                      <a:pt x="74" y="13"/>
                    </a:ln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CE3E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6942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플랫폼 구성도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25AD5A-C5AE-4C13-828D-7554ED021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52" y="1642809"/>
            <a:ext cx="7377496" cy="5934383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6683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CAD15A3-4036-4EDA-B158-46788F42A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022222"/>
            <a:ext cx="8697376" cy="43773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플랫폼 구성도 </a:t>
            </a:r>
            <a:r>
              <a:rPr lang="en-US" altLang="ko-KR" dirty="0"/>
              <a:t>–</a:t>
            </a:r>
            <a:r>
              <a:rPr lang="ko-KR" altLang="en-US" dirty="0"/>
              <a:t> 관리자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3748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9CA10E1-F215-44F4-9ACE-158EA62A8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16" y="2050612"/>
            <a:ext cx="8640960" cy="43929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플랫폼 구성도 </a:t>
            </a:r>
            <a:r>
              <a:rPr lang="en-US" altLang="ko-KR" dirty="0"/>
              <a:t>–</a:t>
            </a:r>
            <a:r>
              <a:rPr lang="ko-KR" altLang="en-US" dirty="0"/>
              <a:t> 공인중개사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355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5E0CCF-1D0B-47F5-B46F-97EA71FA8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022222"/>
            <a:ext cx="8626496" cy="43591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플랫폼 구성도 </a:t>
            </a:r>
            <a:r>
              <a:rPr lang="en-US" altLang="ko-KR" dirty="0"/>
              <a:t>–</a:t>
            </a:r>
            <a:r>
              <a:rPr lang="ko-KR" altLang="en-US" dirty="0"/>
              <a:t> 매도자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2269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 전용 공유 오피스 운영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74587" y="2339565"/>
            <a:ext cx="2771760" cy="1152128"/>
            <a:chOff x="947976" y="2420888"/>
            <a:chExt cx="2771760" cy="1152128"/>
          </a:xfrm>
        </p:grpSpPr>
        <p:sp>
          <p:nvSpPr>
            <p:cNvPr id="35" name="TextBox 34"/>
            <p:cNvSpPr txBox="1"/>
            <p:nvPr/>
          </p:nvSpPr>
          <p:spPr>
            <a:xfrm>
              <a:off x="947976" y="3049796"/>
              <a:ext cx="277176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운영난을 겪고 있는 공인중개사를   위한 무상오피스 솔루션 지원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중개사 협업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029866" y="2214206"/>
            <a:ext cx="2682758" cy="1430818"/>
            <a:chOff x="9029866" y="2214206"/>
            <a:chExt cx="2682758" cy="1430818"/>
          </a:xfrm>
        </p:grpSpPr>
        <p:sp>
          <p:nvSpPr>
            <p:cNvPr id="38" name="TextBox 37"/>
            <p:cNvSpPr txBox="1"/>
            <p:nvPr/>
          </p:nvSpPr>
          <p:spPr>
            <a:xfrm>
              <a:off x="9029866" y="2906360"/>
              <a:ext cx="2682758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사회적 신뢰를 얻기 위한 투명한   거래 방식과 고 비용 저 효율 개선을 통한 경쟁력 강화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9029866" y="221420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투명 거래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49179" y="4988411"/>
            <a:ext cx="2620874" cy="1387526"/>
            <a:chOff x="8290553" y="4406176"/>
            <a:chExt cx="2620874" cy="1387526"/>
          </a:xfrm>
        </p:grpSpPr>
        <p:sp>
          <p:nvSpPr>
            <p:cNvPr id="41" name="TextBox 40"/>
            <p:cNvSpPr txBox="1"/>
            <p:nvPr/>
          </p:nvSpPr>
          <p:spPr>
            <a:xfrm>
              <a:off x="8290553" y="5055038"/>
              <a:ext cx="2620874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 첨단 기술 적용 플랫폼 제공으로 공인중개사 와 안전한 비대면       전자계약을 지원 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290553" y="440617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시장 개선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6" name="도넛 5"/>
          <p:cNvSpPr/>
          <p:nvPr/>
        </p:nvSpPr>
        <p:spPr>
          <a:xfrm>
            <a:off x="5461950" y="3330846"/>
            <a:ext cx="1348396" cy="1348395"/>
          </a:xfrm>
          <a:prstGeom prst="donut">
            <a:avLst/>
          </a:prstGeom>
          <a:solidFill>
            <a:srgbClr val="D0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4924922" y="2793819"/>
            <a:ext cx="2422452" cy="2422449"/>
          </a:xfrm>
          <a:prstGeom prst="donut">
            <a:avLst>
              <a:gd name="adj" fmla="val 1560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4381392" y="2250288"/>
            <a:ext cx="3509512" cy="3509511"/>
          </a:xfrm>
          <a:prstGeom prst="donut">
            <a:avLst>
              <a:gd name="adj" fmla="val 11445"/>
            </a:avLst>
          </a:prstGeom>
          <a:solidFill>
            <a:srgbClr val="838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19755573">
            <a:off x="6621651" y="2731757"/>
            <a:ext cx="2120241" cy="3677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664716">
            <a:off x="6885259" y="5374357"/>
            <a:ext cx="1653252" cy="377443"/>
          </a:xfrm>
          <a:prstGeom prst="rect">
            <a:avLst/>
          </a:prstGeom>
          <a:solidFill>
            <a:srgbClr val="838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811811" y="2079390"/>
            <a:ext cx="933178" cy="93317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631949" y="5479514"/>
            <a:ext cx="933178" cy="933178"/>
          </a:xfrm>
          <a:prstGeom prst="ellipse">
            <a:avLst/>
          </a:prstGeom>
          <a:solidFill>
            <a:srgbClr val="838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001078" y="2335284"/>
            <a:ext cx="465538" cy="421390"/>
            <a:chOff x="4806776" y="1795363"/>
            <a:chExt cx="368300" cy="333375"/>
          </a:xfrm>
          <a:solidFill>
            <a:schemeClr val="bg1"/>
          </a:solidFill>
        </p:grpSpPr>
        <p:sp>
          <p:nvSpPr>
            <p:cNvPr id="70" name="Freeform 99"/>
            <p:cNvSpPr>
              <a:spLocks/>
            </p:cNvSpPr>
            <p:nvPr/>
          </p:nvSpPr>
          <p:spPr bwMode="auto">
            <a:xfrm>
              <a:off x="4968701" y="2043013"/>
              <a:ext cx="152400" cy="28575"/>
            </a:xfrm>
            <a:custGeom>
              <a:avLst/>
              <a:gdLst/>
              <a:ahLst/>
              <a:cxnLst>
                <a:cxn ang="0">
                  <a:pos x="9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6"/>
                </a:cxn>
                <a:cxn ang="0">
                  <a:pos x="92" y="18"/>
                </a:cxn>
                <a:cxn ang="0">
                  <a:pos x="92" y="18"/>
                </a:cxn>
                <a:cxn ang="0">
                  <a:pos x="94" y="16"/>
                </a:cxn>
                <a:cxn ang="0">
                  <a:pos x="96" y="14"/>
                </a:cxn>
                <a:cxn ang="0">
                  <a:pos x="96" y="4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2" y="2"/>
                </a:cxn>
                <a:cxn ang="0">
                  <a:pos x="92" y="2"/>
                </a:cxn>
              </a:cxnLst>
              <a:rect l="0" t="0" r="r" b="b"/>
              <a:pathLst>
                <a:path w="96" h="18">
                  <a:moveTo>
                    <a:pt x="9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94" y="16"/>
                  </a:lnTo>
                  <a:lnTo>
                    <a:pt x="96" y="14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2" y="2"/>
                  </a:lnTo>
                  <a:lnTo>
                    <a:pt x="9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Freeform 100"/>
            <p:cNvSpPr>
              <a:spLocks noEditPoints="1"/>
            </p:cNvSpPr>
            <p:nvPr/>
          </p:nvSpPr>
          <p:spPr bwMode="auto">
            <a:xfrm>
              <a:off x="4806776" y="1795363"/>
              <a:ext cx="368300" cy="333375"/>
            </a:xfrm>
            <a:custGeom>
              <a:avLst/>
              <a:gdLst/>
              <a:ahLst/>
              <a:cxnLst>
                <a:cxn ang="0">
                  <a:pos x="50" y="146"/>
                </a:cxn>
                <a:cxn ang="0">
                  <a:pos x="68" y="162"/>
                </a:cxn>
                <a:cxn ang="0">
                  <a:pos x="68" y="162"/>
                </a:cxn>
                <a:cxn ang="0">
                  <a:pos x="68" y="208"/>
                </a:cxn>
                <a:cxn ang="0">
                  <a:pos x="228" y="210"/>
                </a:cxn>
                <a:cxn ang="0">
                  <a:pos x="232" y="208"/>
                </a:cxn>
                <a:cxn ang="0">
                  <a:pos x="232" y="162"/>
                </a:cxn>
                <a:cxn ang="0">
                  <a:pos x="232" y="134"/>
                </a:cxn>
                <a:cxn ang="0">
                  <a:pos x="232" y="56"/>
                </a:cxn>
                <a:cxn ang="0">
                  <a:pos x="182" y="4"/>
                </a:cxn>
                <a:cxn ang="0">
                  <a:pos x="178" y="2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60" y="54"/>
                </a:cxn>
                <a:cxn ang="0">
                  <a:pos x="40" y="70"/>
                </a:cxn>
                <a:cxn ang="0">
                  <a:pos x="28" y="94"/>
                </a:cxn>
                <a:cxn ang="0">
                  <a:pos x="28" y="112"/>
                </a:cxn>
                <a:cxn ang="0">
                  <a:pos x="4" y="166"/>
                </a:cxn>
                <a:cxn ang="0">
                  <a:pos x="0" y="172"/>
                </a:cxn>
                <a:cxn ang="0">
                  <a:pos x="4" y="180"/>
                </a:cxn>
                <a:cxn ang="0">
                  <a:pos x="14" y="182"/>
                </a:cxn>
                <a:cxn ang="0">
                  <a:pos x="84" y="16"/>
                </a:cxn>
                <a:cxn ang="0">
                  <a:pos x="170" y="16"/>
                </a:cxn>
                <a:cxn ang="0">
                  <a:pos x="170" y="64"/>
                </a:cxn>
                <a:cxn ang="0">
                  <a:pos x="216" y="66"/>
                </a:cxn>
                <a:cxn ang="0">
                  <a:pos x="216" y="194"/>
                </a:cxn>
                <a:cxn ang="0">
                  <a:pos x="84" y="156"/>
                </a:cxn>
                <a:cxn ang="0">
                  <a:pos x="106" y="148"/>
                </a:cxn>
                <a:cxn ang="0">
                  <a:pos x="194" y="134"/>
                </a:cxn>
                <a:cxn ang="0">
                  <a:pos x="198" y="132"/>
                </a:cxn>
                <a:cxn ang="0">
                  <a:pos x="196" y="120"/>
                </a:cxn>
                <a:cxn ang="0">
                  <a:pos x="130" y="118"/>
                </a:cxn>
                <a:cxn ang="0">
                  <a:pos x="132" y="94"/>
                </a:cxn>
                <a:cxn ang="0">
                  <a:pos x="196" y="94"/>
                </a:cxn>
                <a:cxn ang="0">
                  <a:pos x="198" y="82"/>
                </a:cxn>
                <a:cxn ang="0">
                  <a:pos x="126" y="78"/>
                </a:cxn>
                <a:cxn ang="0">
                  <a:pos x="108" y="60"/>
                </a:cxn>
                <a:cxn ang="0">
                  <a:pos x="84" y="52"/>
                </a:cxn>
                <a:cxn ang="0">
                  <a:pos x="80" y="70"/>
                </a:cxn>
                <a:cxn ang="0">
                  <a:pos x="92" y="72"/>
                </a:cxn>
                <a:cxn ang="0">
                  <a:pos x="108" y="84"/>
                </a:cxn>
                <a:cxn ang="0">
                  <a:pos x="114" y="104"/>
                </a:cxn>
                <a:cxn ang="0">
                  <a:pos x="110" y="116"/>
                </a:cxn>
                <a:cxn ang="0">
                  <a:pos x="98" y="132"/>
                </a:cxn>
                <a:cxn ang="0">
                  <a:pos x="80" y="138"/>
                </a:cxn>
                <a:cxn ang="0">
                  <a:pos x="66" y="134"/>
                </a:cxn>
                <a:cxn ang="0">
                  <a:pos x="52" y="122"/>
                </a:cxn>
                <a:cxn ang="0">
                  <a:pos x="46" y="104"/>
                </a:cxn>
                <a:cxn ang="0">
                  <a:pos x="48" y="90"/>
                </a:cxn>
                <a:cxn ang="0">
                  <a:pos x="60" y="76"/>
                </a:cxn>
                <a:cxn ang="0">
                  <a:pos x="80" y="70"/>
                </a:cxn>
              </a:cxnLst>
              <a:rect l="0" t="0" r="r" b="b"/>
              <a:pathLst>
                <a:path w="232" h="210">
                  <a:moveTo>
                    <a:pt x="18" y="180"/>
                  </a:moveTo>
                  <a:lnTo>
                    <a:pt x="50" y="146"/>
                  </a:lnTo>
                  <a:lnTo>
                    <a:pt x="50" y="146"/>
                  </a:lnTo>
                  <a:lnTo>
                    <a:pt x="58" y="152"/>
                  </a:lnTo>
                  <a:lnTo>
                    <a:pt x="68" y="154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206"/>
                  </a:lnTo>
                  <a:lnTo>
                    <a:pt x="68" y="206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228" y="210"/>
                  </a:lnTo>
                  <a:lnTo>
                    <a:pt x="228" y="210"/>
                  </a:lnTo>
                  <a:lnTo>
                    <a:pt x="230" y="210"/>
                  </a:lnTo>
                  <a:lnTo>
                    <a:pt x="232" y="208"/>
                  </a:lnTo>
                  <a:lnTo>
                    <a:pt x="232" y="208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2" y="54"/>
                  </a:lnTo>
                  <a:lnTo>
                    <a:pt x="230" y="52"/>
                  </a:lnTo>
                  <a:lnTo>
                    <a:pt x="182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0" y="54"/>
                  </a:lnTo>
                  <a:lnTo>
                    <a:pt x="52" y="58"/>
                  </a:lnTo>
                  <a:lnTo>
                    <a:pt x="46" y="64"/>
                  </a:lnTo>
                  <a:lnTo>
                    <a:pt x="40" y="70"/>
                  </a:lnTo>
                  <a:lnTo>
                    <a:pt x="34" y="78"/>
                  </a:lnTo>
                  <a:lnTo>
                    <a:pt x="30" y="86"/>
                  </a:lnTo>
                  <a:lnTo>
                    <a:pt x="28" y="9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12"/>
                  </a:lnTo>
                  <a:lnTo>
                    <a:pt x="30" y="120"/>
                  </a:lnTo>
                  <a:lnTo>
                    <a:pt x="36" y="132"/>
                  </a:lnTo>
                  <a:lnTo>
                    <a:pt x="4" y="166"/>
                  </a:lnTo>
                  <a:lnTo>
                    <a:pt x="4" y="166"/>
                  </a:lnTo>
                  <a:lnTo>
                    <a:pt x="2" y="168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4" y="180"/>
                  </a:lnTo>
                  <a:lnTo>
                    <a:pt x="4" y="180"/>
                  </a:lnTo>
                  <a:lnTo>
                    <a:pt x="6" y="182"/>
                  </a:lnTo>
                  <a:lnTo>
                    <a:pt x="10" y="182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80"/>
                  </a:lnTo>
                  <a:close/>
                  <a:moveTo>
                    <a:pt x="84" y="16"/>
                  </a:moveTo>
                  <a:lnTo>
                    <a:pt x="84" y="16"/>
                  </a:lnTo>
                  <a:lnTo>
                    <a:pt x="170" y="16"/>
                  </a:lnTo>
                  <a:lnTo>
                    <a:pt x="170" y="16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70" y="64"/>
                  </a:lnTo>
                  <a:lnTo>
                    <a:pt x="172" y="64"/>
                  </a:lnTo>
                  <a:lnTo>
                    <a:pt x="172" y="64"/>
                  </a:lnTo>
                  <a:lnTo>
                    <a:pt x="216" y="66"/>
                  </a:lnTo>
                  <a:lnTo>
                    <a:pt x="216" y="66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96" y="154"/>
                  </a:lnTo>
                  <a:lnTo>
                    <a:pt x="106" y="148"/>
                  </a:lnTo>
                  <a:lnTo>
                    <a:pt x="116" y="142"/>
                  </a:lnTo>
                  <a:lnTo>
                    <a:pt x="122" y="134"/>
                  </a:lnTo>
                  <a:lnTo>
                    <a:pt x="194" y="134"/>
                  </a:lnTo>
                  <a:lnTo>
                    <a:pt x="194" y="134"/>
                  </a:lnTo>
                  <a:lnTo>
                    <a:pt x="196" y="134"/>
                  </a:lnTo>
                  <a:lnTo>
                    <a:pt x="198" y="132"/>
                  </a:lnTo>
                  <a:lnTo>
                    <a:pt x="198" y="122"/>
                  </a:lnTo>
                  <a:lnTo>
                    <a:pt x="198" y="122"/>
                  </a:lnTo>
                  <a:lnTo>
                    <a:pt x="196" y="120"/>
                  </a:lnTo>
                  <a:lnTo>
                    <a:pt x="194" y="118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32" y="104"/>
                  </a:lnTo>
                  <a:lnTo>
                    <a:pt x="132" y="104"/>
                  </a:lnTo>
                  <a:lnTo>
                    <a:pt x="132" y="94"/>
                  </a:lnTo>
                  <a:lnTo>
                    <a:pt x="194" y="94"/>
                  </a:lnTo>
                  <a:lnTo>
                    <a:pt x="194" y="94"/>
                  </a:lnTo>
                  <a:lnTo>
                    <a:pt x="196" y="94"/>
                  </a:lnTo>
                  <a:lnTo>
                    <a:pt x="198" y="92"/>
                  </a:lnTo>
                  <a:lnTo>
                    <a:pt x="198" y="82"/>
                  </a:lnTo>
                  <a:lnTo>
                    <a:pt x="198" y="82"/>
                  </a:lnTo>
                  <a:lnTo>
                    <a:pt x="198" y="80"/>
                  </a:lnTo>
                  <a:lnTo>
                    <a:pt x="194" y="78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18" y="68"/>
                  </a:lnTo>
                  <a:lnTo>
                    <a:pt x="108" y="60"/>
                  </a:lnTo>
                  <a:lnTo>
                    <a:pt x="98" y="54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4" y="16"/>
                  </a:lnTo>
                  <a:lnTo>
                    <a:pt x="84" y="16"/>
                  </a:lnTo>
                  <a:close/>
                  <a:moveTo>
                    <a:pt x="80" y="70"/>
                  </a:moveTo>
                  <a:lnTo>
                    <a:pt x="80" y="70"/>
                  </a:lnTo>
                  <a:lnTo>
                    <a:pt x="86" y="70"/>
                  </a:lnTo>
                  <a:lnTo>
                    <a:pt x="92" y="72"/>
                  </a:lnTo>
                  <a:lnTo>
                    <a:pt x="98" y="76"/>
                  </a:lnTo>
                  <a:lnTo>
                    <a:pt x="104" y="80"/>
                  </a:lnTo>
                  <a:lnTo>
                    <a:pt x="108" y="84"/>
                  </a:lnTo>
                  <a:lnTo>
                    <a:pt x="110" y="90"/>
                  </a:lnTo>
                  <a:lnTo>
                    <a:pt x="112" y="96"/>
                  </a:lnTo>
                  <a:lnTo>
                    <a:pt x="114" y="104"/>
                  </a:lnTo>
                  <a:lnTo>
                    <a:pt x="114" y="104"/>
                  </a:lnTo>
                  <a:lnTo>
                    <a:pt x="112" y="110"/>
                  </a:lnTo>
                  <a:lnTo>
                    <a:pt x="110" y="116"/>
                  </a:lnTo>
                  <a:lnTo>
                    <a:pt x="108" y="122"/>
                  </a:lnTo>
                  <a:lnTo>
                    <a:pt x="104" y="128"/>
                  </a:lnTo>
                  <a:lnTo>
                    <a:pt x="98" y="132"/>
                  </a:lnTo>
                  <a:lnTo>
                    <a:pt x="92" y="134"/>
                  </a:lnTo>
                  <a:lnTo>
                    <a:pt x="86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72" y="136"/>
                  </a:lnTo>
                  <a:lnTo>
                    <a:pt x="66" y="134"/>
                  </a:lnTo>
                  <a:lnTo>
                    <a:pt x="60" y="132"/>
                  </a:lnTo>
                  <a:lnTo>
                    <a:pt x="56" y="128"/>
                  </a:lnTo>
                  <a:lnTo>
                    <a:pt x="52" y="122"/>
                  </a:lnTo>
                  <a:lnTo>
                    <a:pt x="48" y="116"/>
                  </a:lnTo>
                  <a:lnTo>
                    <a:pt x="46" y="110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46" y="96"/>
                  </a:lnTo>
                  <a:lnTo>
                    <a:pt x="48" y="90"/>
                  </a:lnTo>
                  <a:lnTo>
                    <a:pt x="52" y="84"/>
                  </a:lnTo>
                  <a:lnTo>
                    <a:pt x="56" y="80"/>
                  </a:lnTo>
                  <a:lnTo>
                    <a:pt x="60" y="76"/>
                  </a:lnTo>
                  <a:lnTo>
                    <a:pt x="66" y="72"/>
                  </a:lnTo>
                  <a:lnTo>
                    <a:pt x="72" y="70"/>
                  </a:lnTo>
                  <a:lnTo>
                    <a:pt x="80" y="70"/>
                  </a:lnTo>
                  <a:lnTo>
                    <a:pt x="80" y="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836035" y="5728217"/>
            <a:ext cx="525005" cy="435771"/>
            <a:chOff x="7820514" y="5720972"/>
            <a:chExt cx="613544" cy="509261"/>
          </a:xfrm>
          <a:solidFill>
            <a:schemeClr val="bg1"/>
          </a:solidFill>
        </p:grpSpPr>
        <p:sp>
          <p:nvSpPr>
            <p:cNvPr id="33" name="Oval 452"/>
            <p:cNvSpPr>
              <a:spLocks noChangeArrowheads="1"/>
            </p:cNvSpPr>
            <p:nvPr/>
          </p:nvSpPr>
          <p:spPr bwMode="auto">
            <a:xfrm>
              <a:off x="8004779" y="5934598"/>
              <a:ext cx="64797" cy="64797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Oval 453"/>
            <p:cNvSpPr>
              <a:spLocks noChangeArrowheads="1"/>
            </p:cNvSpPr>
            <p:nvPr/>
          </p:nvSpPr>
          <p:spPr bwMode="auto">
            <a:xfrm>
              <a:off x="8198157" y="5934598"/>
              <a:ext cx="65809" cy="64797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Freeform 454"/>
            <p:cNvSpPr>
              <a:spLocks/>
            </p:cNvSpPr>
            <p:nvPr/>
          </p:nvSpPr>
          <p:spPr bwMode="auto">
            <a:xfrm>
              <a:off x="8118174" y="5907262"/>
              <a:ext cx="20249" cy="124531"/>
            </a:xfrm>
            <a:custGeom>
              <a:avLst/>
              <a:gdLst>
                <a:gd name="T0" fmla="*/ 14 w 28"/>
                <a:gd name="T1" fmla="*/ 175 h 175"/>
                <a:gd name="T2" fmla="*/ 0 w 28"/>
                <a:gd name="T3" fmla="*/ 161 h 175"/>
                <a:gd name="T4" fmla="*/ 0 w 28"/>
                <a:gd name="T5" fmla="*/ 14 h 175"/>
                <a:gd name="T6" fmla="*/ 14 w 28"/>
                <a:gd name="T7" fmla="*/ 0 h 175"/>
                <a:gd name="T8" fmla="*/ 28 w 28"/>
                <a:gd name="T9" fmla="*/ 14 h 175"/>
                <a:gd name="T10" fmla="*/ 28 w 28"/>
                <a:gd name="T11" fmla="*/ 161 h 175"/>
                <a:gd name="T12" fmla="*/ 14 w 28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75">
                  <a:moveTo>
                    <a:pt x="14" y="175"/>
                  </a:moveTo>
                  <a:cubicBezTo>
                    <a:pt x="6" y="175"/>
                    <a:pt x="0" y="168"/>
                    <a:pt x="0" y="1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68"/>
                    <a:pt x="22" y="175"/>
                    <a:pt x="14" y="17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Freeform 455"/>
            <p:cNvSpPr>
              <a:spLocks/>
            </p:cNvSpPr>
            <p:nvPr/>
          </p:nvSpPr>
          <p:spPr bwMode="auto">
            <a:xfrm>
              <a:off x="7931883" y="6073304"/>
              <a:ext cx="200465" cy="132630"/>
            </a:xfrm>
            <a:custGeom>
              <a:avLst/>
              <a:gdLst>
                <a:gd name="T0" fmla="*/ 268 w 282"/>
                <a:gd name="T1" fmla="*/ 187 h 187"/>
                <a:gd name="T2" fmla="*/ 14 w 282"/>
                <a:gd name="T3" fmla="*/ 187 h 187"/>
                <a:gd name="T4" fmla="*/ 0 w 282"/>
                <a:gd name="T5" fmla="*/ 173 h 187"/>
                <a:gd name="T6" fmla="*/ 0 w 282"/>
                <a:gd name="T7" fmla="*/ 14 h 187"/>
                <a:gd name="T8" fmla="*/ 14 w 282"/>
                <a:gd name="T9" fmla="*/ 0 h 187"/>
                <a:gd name="T10" fmla="*/ 28 w 282"/>
                <a:gd name="T11" fmla="*/ 14 h 187"/>
                <a:gd name="T12" fmla="*/ 28 w 282"/>
                <a:gd name="T13" fmla="*/ 159 h 187"/>
                <a:gd name="T14" fmla="*/ 268 w 282"/>
                <a:gd name="T15" fmla="*/ 159 h 187"/>
                <a:gd name="T16" fmla="*/ 282 w 282"/>
                <a:gd name="T17" fmla="*/ 173 h 187"/>
                <a:gd name="T18" fmla="*/ 268 w 282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87">
                  <a:moveTo>
                    <a:pt x="268" y="187"/>
                  </a:moveTo>
                  <a:cubicBezTo>
                    <a:pt x="14" y="187"/>
                    <a:pt x="14" y="187"/>
                    <a:pt x="14" y="187"/>
                  </a:cubicBezTo>
                  <a:cubicBezTo>
                    <a:pt x="6" y="187"/>
                    <a:pt x="0" y="181"/>
                    <a:pt x="0" y="17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76" y="159"/>
                    <a:pt x="282" y="165"/>
                    <a:pt x="282" y="173"/>
                  </a:cubicBezTo>
                  <a:cubicBezTo>
                    <a:pt x="282" y="181"/>
                    <a:pt x="276" y="187"/>
                    <a:pt x="268" y="18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Freeform 456"/>
            <p:cNvSpPr>
              <a:spLocks/>
            </p:cNvSpPr>
            <p:nvPr/>
          </p:nvSpPr>
          <p:spPr bwMode="auto">
            <a:xfrm>
              <a:off x="8077676" y="6167461"/>
              <a:ext cx="103270" cy="62772"/>
            </a:xfrm>
            <a:custGeom>
              <a:avLst/>
              <a:gdLst>
                <a:gd name="T0" fmla="*/ 145 w 145"/>
                <a:gd name="T1" fmla="*/ 44 h 88"/>
                <a:gd name="T2" fmla="*/ 104 w 145"/>
                <a:gd name="T3" fmla="*/ 88 h 88"/>
                <a:gd name="T4" fmla="*/ 41 w 145"/>
                <a:gd name="T5" fmla="*/ 88 h 88"/>
                <a:gd name="T6" fmla="*/ 0 w 145"/>
                <a:gd name="T7" fmla="*/ 44 h 88"/>
                <a:gd name="T8" fmla="*/ 0 w 145"/>
                <a:gd name="T9" fmla="*/ 44 h 88"/>
                <a:gd name="T10" fmla="*/ 41 w 145"/>
                <a:gd name="T11" fmla="*/ 0 h 88"/>
                <a:gd name="T12" fmla="*/ 104 w 145"/>
                <a:gd name="T13" fmla="*/ 0 h 88"/>
                <a:gd name="T14" fmla="*/ 145 w 145"/>
                <a:gd name="T15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88">
                  <a:moveTo>
                    <a:pt x="145" y="44"/>
                  </a:moveTo>
                  <a:cubicBezTo>
                    <a:pt x="145" y="69"/>
                    <a:pt x="127" y="88"/>
                    <a:pt x="104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18" y="88"/>
                    <a:pt x="0" y="6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18" y="0"/>
                    <a:pt x="41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27" y="0"/>
                    <a:pt x="145" y="20"/>
                    <a:pt x="145" y="4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Freeform 466"/>
            <p:cNvSpPr>
              <a:spLocks noEditPoints="1"/>
            </p:cNvSpPr>
            <p:nvPr/>
          </p:nvSpPr>
          <p:spPr bwMode="auto">
            <a:xfrm>
              <a:off x="7820514" y="5847528"/>
              <a:ext cx="130606" cy="242988"/>
            </a:xfrm>
            <a:custGeom>
              <a:avLst/>
              <a:gdLst>
                <a:gd name="T0" fmla="*/ 170 w 184"/>
                <a:gd name="T1" fmla="*/ 340 h 340"/>
                <a:gd name="T2" fmla="*/ 118 w 184"/>
                <a:gd name="T3" fmla="*/ 340 h 340"/>
                <a:gd name="T4" fmla="*/ 0 w 184"/>
                <a:gd name="T5" fmla="*/ 222 h 340"/>
                <a:gd name="T6" fmla="*/ 0 w 184"/>
                <a:gd name="T7" fmla="*/ 118 h 340"/>
                <a:gd name="T8" fmla="*/ 118 w 184"/>
                <a:gd name="T9" fmla="*/ 0 h 340"/>
                <a:gd name="T10" fmla="*/ 170 w 184"/>
                <a:gd name="T11" fmla="*/ 0 h 340"/>
                <a:gd name="T12" fmla="*/ 184 w 184"/>
                <a:gd name="T13" fmla="*/ 14 h 340"/>
                <a:gd name="T14" fmla="*/ 184 w 184"/>
                <a:gd name="T15" fmla="*/ 326 h 340"/>
                <a:gd name="T16" fmla="*/ 170 w 184"/>
                <a:gd name="T17" fmla="*/ 340 h 340"/>
                <a:gd name="T18" fmla="*/ 118 w 184"/>
                <a:gd name="T19" fmla="*/ 28 h 340"/>
                <a:gd name="T20" fmla="*/ 28 w 184"/>
                <a:gd name="T21" fmla="*/ 118 h 340"/>
                <a:gd name="T22" fmla="*/ 28 w 184"/>
                <a:gd name="T23" fmla="*/ 222 h 340"/>
                <a:gd name="T24" fmla="*/ 118 w 184"/>
                <a:gd name="T25" fmla="*/ 312 h 340"/>
                <a:gd name="T26" fmla="*/ 156 w 184"/>
                <a:gd name="T27" fmla="*/ 312 h 340"/>
                <a:gd name="T28" fmla="*/ 156 w 184"/>
                <a:gd name="T29" fmla="*/ 28 h 340"/>
                <a:gd name="T30" fmla="*/ 118 w 184"/>
                <a:gd name="T31" fmla="*/ 2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340">
                  <a:moveTo>
                    <a:pt x="170" y="340"/>
                  </a:moveTo>
                  <a:cubicBezTo>
                    <a:pt x="118" y="340"/>
                    <a:pt x="118" y="340"/>
                    <a:pt x="118" y="340"/>
                  </a:cubicBezTo>
                  <a:cubicBezTo>
                    <a:pt x="52" y="340"/>
                    <a:pt x="0" y="288"/>
                    <a:pt x="0" y="22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8" y="0"/>
                    <a:pt x="184" y="6"/>
                    <a:pt x="184" y="14"/>
                  </a:cubicBezTo>
                  <a:cubicBezTo>
                    <a:pt x="184" y="326"/>
                    <a:pt x="184" y="326"/>
                    <a:pt x="184" y="326"/>
                  </a:cubicBezTo>
                  <a:cubicBezTo>
                    <a:pt x="184" y="334"/>
                    <a:pt x="178" y="340"/>
                    <a:pt x="170" y="340"/>
                  </a:cubicBezTo>
                  <a:close/>
                  <a:moveTo>
                    <a:pt x="118" y="28"/>
                  </a:moveTo>
                  <a:cubicBezTo>
                    <a:pt x="68" y="28"/>
                    <a:pt x="28" y="68"/>
                    <a:pt x="28" y="118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28" y="272"/>
                    <a:pt x="68" y="312"/>
                    <a:pt x="118" y="312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56" y="28"/>
                    <a:pt x="156" y="28"/>
                    <a:pt x="156" y="28"/>
                  </a:cubicBezTo>
                  <a:lnTo>
                    <a:pt x="118" y="2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Freeform 467"/>
            <p:cNvSpPr>
              <a:spLocks noEditPoints="1"/>
            </p:cNvSpPr>
            <p:nvPr/>
          </p:nvSpPr>
          <p:spPr bwMode="auto">
            <a:xfrm>
              <a:off x="8303452" y="5847528"/>
              <a:ext cx="130606" cy="242988"/>
            </a:xfrm>
            <a:custGeom>
              <a:avLst/>
              <a:gdLst>
                <a:gd name="T0" fmla="*/ 66 w 184"/>
                <a:gd name="T1" fmla="*/ 340 h 340"/>
                <a:gd name="T2" fmla="*/ 14 w 184"/>
                <a:gd name="T3" fmla="*/ 340 h 340"/>
                <a:gd name="T4" fmla="*/ 0 w 184"/>
                <a:gd name="T5" fmla="*/ 326 h 340"/>
                <a:gd name="T6" fmla="*/ 0 w 184"/>
                <a:gd name="T7" fmla="*/ 14 h 340"/>
                <a:gd name="T8" fmla="*/ 14 w 184"/>
                <a:gd name="T9" fmla="*/ 0 h 340"/>
                <a:gd name="T10" fmla="*/ 66 w 184"/>
                <a:gd name="T11" fmla="*/ 0 h 340"/>
                <a:gd name="T12" fmla="*/ 184 w 184"/>
                <a:gd name="T13" fmla="*/ 118 h 340"/>
                <a:gd name="T14" fmla="*/ 184 w 184"/>
                <a:gd name="T15" fmla="*/ 222 h 340"/>
                <a:gd name="T16" fmla="*/ 66 w 184"/>
                <a:gd name="T17" fmla="*/ 340 h 340"/>
                <a:gd name="T18" fmla="*/ 28 w 184"/>
                <a:gd name="T19" fmla="*/ 312 h 340"/>
                <a:gd name="T20" fmla="*/ 66 w 184"/>
                <a:gd name="T21" fmla="*/ 312 h 340"/>
                <a:gd name="T22" fmla="*/ 156 w 184"/>
                <a:gd name="T23" fmla="*/ 222 h 340"/>
                <a:gd name="T24" fmla="*/ 156 w 184"/>
                <a:gd name="T25" fmla="*/ 118 h 340"/>
                <a:gd name="T26" fmla="*/ 66 w 184"/>
                <a:gd name="T27" fmla="*/ 28 h 340"/>
                <a:gd name="T28" fmla="*/ 28 w 184"/>
                <a:gd name="T29" fmla="*/ 28 h 340"/>
                <a:gd name="T30" fmla="*/ 28 w 184"/>
                <a:gd name="T31" fmla="*/ 31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340">
                  <a:moveTo>
                    <a:pt x="66" y="340"/>
                  </a:moveTo>
                  <a:cubicBezTo>
                    <a:pt x="14" y="340"/>
                    <a:pt x="14" y="340"/>
                    <a:pt x="14" y="340"/>
                  </a:cubicBezTo>
                  <a:cubicBezTo>
                    <a:pt x="6" y="340"/>
                    <a:pt x="0" y="334"/>
                    <a:pt x="0" y="32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31" y="0"/>
                    <a:pt x="184" y="53"/>
                    <a:pt x="184" y="118"/>
                  </a:cubicBezTo>
                  <a:cubicBezTo>
                    <a:pt x="184" y="222"/>
                    <a:pt x="184" y="222"/>
                    <a:pt x="184" y="222"/>
                  </a:cubicBezTo>
                  <a:cubicBezTo>
                    <a:pt x="184" y="288"/>
                    <a:pt x="132" y="340"/>
                    <a:pt x="66" y="340"/>
                  </a:cubicBezTo>
                  <a:close/>
                  <a:moveTo>
                    <a:pt x="28" y="312"/>
                  </a:moveTo>
                  <a:cubicBezTo>
                    <a:pt x="66" y="312"/>
                    <a:pt x="66" y="312"/>
                    <a:pt x="66" y="312"/>
                  </a:cubicBezTo>
                  <a:cubicBezTo>
                    <a:pt x="116" y="312"/>
                    <a:pt x="156" y="272"/>
                    <a:pt x="156" y="222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6" y="68"/>
                    <a:pt x="116" y="28"/>
                    <a:pt x="66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31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Freeform 468"/>
            <p:cNvSpPr>
              <a:spLocks/>
            </p:cNvSpPr>
            <p:nvPr/>
          </p:nvSpPr>
          <p:spPr bwMode="auto">
            <a:xfrm>
              <a:off x="7931883" y="5720972"/>
              <a:ext cx="391818" cy="146805"/>
            </a:xfrm>
            <a:custGeom>
              <a:avLst/>
              <a:gdLst>
                <a:gd name="T0" fmla="*/ 536 w 550"/>
                <a:gd name="T1" fmla="*/ 206 h 206"/>
                <a:gd name="T2" fmla="*/ 522 w 550"/>
                <a:gd name="T3" fmla="*/ 193 h 206"/>
                <a:gd name="T4" fmla="*/ 271 w 550"/>
                <a:gd name="T5" fmla="*/ 28 h 206"/>
                <a:gd name="T6" fmla="*/ 28 w 550"/>
                <a:gd name="T7" fmla="*/ 192 h 206"/>
                <a:gd name="T8" fmla="*/ 14 w 550"/>
                <a:gd name="T9" fmla="*/ 206 h 206"/>
                <a:gd name="T10" fmla="*/ 14 w 550"/>
                <a:gd name="T11" fmla="*/ 206 h 206"/>
                <a:gd name="T12" fmla="*/ 0 w 550"/>
                <a:gd name="T13" fmla="*/ 192 h 206"/>
                <a:gd name="T14" fmla="*/ 35 w 550"/>
                <a:gd name="T15" fmla="*/ 95 h 206"/>
                <a:gd name="T16" fmla="*/ 271 w 550"/>
                <a:gd name="T17" fmla="*/ 0 h 206"/>
                <a:gd name="T18" fmla="*/ 511 w 550"/>
                <a:gd name="T19" fmla="*/ 94 h 206"/>
                <a:gd name="T20" fmla="*/ 550 w 550"/>
                <a:gd name="T21" fmla="*/ 191 h 206"/>
                <a:gd name="T22" fmla="*/ 537 w 550"/>
                <a:gd name="T23" fmla="*/ 206 h 206"/>
                <a:gd name="T24" fmla="*/ 536 w 550"/>
                <a:gd name="T2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0" h="206">
                  <a:moveTo>
                    <a:pt x="536" y="206"/>
                  </a:moveTo>
                  <a:cubicBezTo>
                    <a:pt x="529" y="206"/>
                    <a:pt x="522" y="200"/>
                    <a:pt x="522" y="193"/>
                  </a:cubicBezTo>
                  <a:cubicBezTo>
                    <a:pt x="522" y="186"/>
                    <a:pt x="510" y="28"/>
                    <a:pt x="271" y="28"/>
                  </a:cubicBezTo>
                  <a:cubicBezTo>
                    <a:pt x="32" y="28"/>
                    <a:pt x="28" y="185"/>
                    <a:pt x="28" y="192"/>
                  </a:cubicBezTo>
                  <a:cubicBezTo>
                    <a:pt x="28" y="200"/>
                    <a:pt x="22" y="206"/>
                    <a:pt x="14" y="206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6" y="206"/>
                    <a:pt x="0" y="200"/>
                    <a:pt x="0" y="192"/>
                  </a:cubicBezTo>
                  <a:cubicBezTo>
                    <a:pt x="0" y="190"/>
                    <a:pt x="0" y="142"/>
                    <a:pt x="35" y="95"/>
                  </a:cubicBezTo>
                  <a:cubicBezTo>
                    <a:pt x="66" y="52"/>
                    <a:pt x="132" y="0"/>
                    <a:pt x="271" y="0"/>
                  </a:cubicBezTo>
                  <a:cubicBezTo>
                    <a:pt x="409" y="0"/>
                    <a:pt x="477" y="51"/>
                    <a:pt x="511" y="94"/>
                  </a:cubicBezTo>
                  <a:cubicBezTo>
                    <a:pt x="547" y="142"/>
                    <a:pt x="550" y="189"/>
                    <a:pt x="550" y="191"/>
                  </a:cubicBezTo>
                  <a:cubicBezTo>
                    <a:pt x="550" y="199"/>
                    <a:pt x="544" y="206"/>
                    <a:pt x="537" y="206"/>
                  </a:cubicBezTo>
                  <a:cubicBezTo>
                    <a:pt x="536" y="206"/>
                    <a:pt x="536" y="206"/>
                    <a:pt x="536" y="20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Freeform 469"/>
            <p:cNvSpPr>
              <a:spLocks/>
            </p:cNvSpPr>
            <p:nvPr/>
          </p:nvSpPr>
          <p:spPr bwMode="auto">
            <a:xfrm>
              <a:off x="8064514" y="6057105"/>
              <a:ext cx="122507" cy="40498"/>
            </a:xfrm>
            <a:custGeom>
              <a:avLst/>
              <a:gdLst>
                <a:gd name="T0" fmla="*/ 85 w 172"/>
                <a:gd name="T1" fmla="*/ 58 h 58"/>
                <a:gd name="T2" fmla="*/ 13 w 172"/>
                <a:gd name="T3" fmla="*/ 33 h 58"/>
                <a:gd name="T4" fmla="*/ 3 w 172"/>
                <a:gd name="T5" fmla="*/ 0 h 58"/>
                <a:gd name="T6" fmla="*/ 31 w 172"/>
                <a:gd name="T7" fmla="*/ 5 h 58"/>
                <a:gd name="T8" fmla="*/ 31 w 172"/>
                <a:gd name="T9" fmla="*/ 5 h 58"/>
                <a:gd name="T10" fmla="*/ 35 w 172"/>
                <a:gd name="T11" fmla="*/ 16 h 58"/>
                <a:gd name="T12" fmla="*/ 85 w 172"/>
                <a:gd name="T13" fmla="*/ 30 h 58"/>
                <a:gd name="T14" fmla="*/ 144 w 172"/>
                <a:gd name="T15" fmla="*/ 3 h 58"/>
                <a:gd name="T16" fmla="*/ 158 w 172"/>
                <a:gd name="T17" fmla="*/ 3 h 58"/>
                <a:gd name="T18" fmla="*/ 172 w 172"/>
                <a:gd name="T19" fmla="*/ 2 h 58"/>
                <a:gd name="T20" fmla="*/ 159 w 172"/>
                <a:gd name="T21" fmla="*/ 34 h 58"/>
                <a:gd name="T22" fmla="*/ 85 w 172"/>
                <a:gd name="T2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" h="58">
                  <a:moveTo>
                    <a:pt x="85" y="58"/>
                  </a:moveTo>
                  <a:cubicBezTo>
                    <a:pt x="50" y="58"/>
                    <a:pt x="26" y="49"/>
                    <a:pt x="13" y="33"/>
                  </a:cubicBezTo>
                  <a:cubicBezTo>
                    <a:pt x="0" y="18"/>
                    <a:pt x="3" y="2"/>
                    <a:pt x="3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11"/>
                    <a:pt x="35" y="16"/>
                  </a:cubicBezTo>
                  <a:cubicBezTo>
                    <a:pt x="39" y="21"/>
                    <a:pt x="52" y="30"/>
                    <a:pt x="85" y="30"/>
                  </a:cubicBezTo>
                  <a:cubicBezTo>
                    <a:pt x="131" y="30"/>
                    <a:pt x="144" y="13"/>
                    <a:pt x="144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2" y="4"/>
                    <a:pt x="172" y="19"/>
                    <a:pt x="159" y="34"/>
                  </a:cubicBezTo>
                  <a:cubicBezTo>
                    <a:pt x="144" y="50"/>
                    <a:pt x="119" y="58"/>
                    <a:pt x="85" y="5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 rot="1474716">
            <a:off x="3928334" y="2974756"/>
            <a:ext cx="2120241" cy="367745"/>
          </a:xfrm>
          <a:prstGeom prst="rect">
            <a:avLst/>
          </a:prstGeom>
          <a:solidFill>
            <a:srgbClr val="D0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434630" y="2207790"/>
            <a:ext cx="933178" cy="933178"/>
          </a:xfrm>
          <a:prstGeom prst="ellipse">
            <a:avLst/>
          </a:prstGeom>
          <a:solidFill>
            <a:srgbClr val="D0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 rot="8385165">
            <a:off x="3989561" y="5259534"/>
            <a:ext cx="1793651" cy="377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794670" y="5517232"/>
            <a:ext cx="933178" cy="93317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646591" y="5054828"/>
            <a:ext cx="2931731" cy="1397927"/>
            <a:chOff x="783019" y="2420888"/>
            <a:chExt cx="2931731" cy="1397927"/>
          </a:xfrm>
        </p:grpSpPr>
        <p:sp>
          <p:nvSpPr>
            <p:cNvPr id="68" name="TextBox 67"/>
            <p:cNvSpPr txBox="1"/>
            <p:nvPr/>
          </p:nvSpPr>
          <p:spPr>
            <a:xfrm>
              <a:off x="783019" y="2864708"/>
              <a:ext cx="2931731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공인중개사의 활동 영역이 확대되도록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공유오피스 내에서 협업 및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정보공유를통해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더 나은 비즈니스가 되도록 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기회를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비즈니스 기회 확대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13" y="2437149"/>
            <a:ext cx="607193" cy="50412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009058" y="5752238"/>
            <a:ext cx="464097" cy="463254"/>
            <a:chOff x="3959236" y="5622046"/>
            <a:chExt cx="464097" cy="463254"/>
          </a:xfrm>
          <a:noFill/>
        </p:grpSpPr>
        <p:sp>
          <p:nvSpPr>
            <p:cNvPr id="91" name="Freeform 5"/>
            <p:cNvSpPr>
              <a:spLocks noEditPoints="1"/>
            </p:cNvSpPr>
            <p:nvPr/>
          </p:nvSpPr>
          <p:spPr bwMode="auto">
            <a:xfrm>
              <a:off x="3959236" y="5689947"/>
              <a:ext cx="155920" cy="395353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Freeform 5"/>
            <p:cNvSpPr>
              <a:spLocks noEditPoints="1"/>
            </p:cNvSpPr>
            <p:nvPr/>
          </p:nvSpPr>
          <p:spPr bwMode="auto">
            <a:xfrm>
              <a:off x="4118818" y="5622046"/>
              <a:ext cx="155920" cy="395353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Freeform 5"/>
            <p:cNvSpPr>
              <a:spLocks noEditPoints="1"/>
            </p:cNvSpPr>
            <p:nvPr/>
          </p:nvSpPr>
          <p:spPr bwMode="auto">
            <a:xfrm>
              <a:off x="4267413" y="5689947"/>
              <a:ext cx="155920" cy="395353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" y="-17515"/>
            <a:ext cx="12192000" cy="68905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104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08250C8-8B2F-4192-A52E-B548265FD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022223"/>
            <a:ext cx="8640960" cy="43659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플랫폼 구성도 </a:t>
            </a:r>
            <a:r>
              <a:rPr lang="en-US" altLang="ko-KR" dirty="0"/>
              <a:t>–</a:t>
            </a:r>
            <a:r>
              <a:rPr lang="ko-KR" altLang="en-US" dirty="0"/>
              <a:t> 매수자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6722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플랫폼 구성도 </a:t>
            </a:r>
            <a:r>
              <a:rPr lang="en-US" altLang="ko-KR" dirty="0"/>
              <a:t>–</a:t>
            </a:r>
            <a:r>
              <a:rPr lang="ko-KR" altLang="en-US" dirty="0"/>
              <a:t> 사용자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B58E9B-8077-483F-8AAD-5179347FD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916832"/>
            <a:ext cx="8697374" cy="44827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850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플랫폼 구성도 </a:t>
            </a:r>
            <a:r>
              <a:rPr lang="en-US" altLang="ko-KR" dirty="0"/>
              <a:t>–</a:t>
            </a:r>
            <a:r>
              <a:rPr lang="ko-KR" altLang="en-US" dirty="0"/>
              <a:t> 서버 운영 흐름도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DC8231-445D-4489-80F7-704ADC1F60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628800"/>
            <a:ext cx="5982522" cy="48122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9322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Vision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the Company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회사의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비젼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44056" y="2139216"/>
            <a:ext cx="5241721" cy="1069811"/>
            <a:chOff x="5244056" y="2033853"/>
            <a:chExt cx="5241721" cy="1069811"/>
          </a:xfrm>
        </p:grpSpPr>
        <p:sp>
          <p:nvSpPr>
            <p:cNvPr id="107" name="Freeform 5"/>
            <p:cNvSpPr>
              <a:spLocks noEditPoints="1"/>
            </p:cNvSpPr>
            <p:nvPr/>
          </p:nvSpPr>
          <p:spPr bwMode="auto">
            <a:xfrm>
              <a:off x="5244056" y="2131014"/>
              <a:ext cx="383594" cy="972650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8" name="Text Box 8"/>
            <p:cNvSpPr txBox="1">
              <a:spLocks noChangeArrowheads="1"/>
            </p:cNvSpPr>
            <p:nvPr/>
          </p:nvSpPr>
          <p:spPr bwMode="auto">
            <a:xfrm>
              <a:off x="5632701" y="2033853"/>
              <a:ext cx="48530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pPr algn="l">
                <a:defRPr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투명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공정한 기업이 되겠습니다</a:t>
              </a:r>
              <a:endPara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015188" y="2589043"/>
            <a:ext cx="6057476" cy="1005550"/>
            <a:chOff x="6015188" y="2483680"/>
            <a:chExt cx="6057476" cy="1005550"/>
          </a:xfrm>
        </p:grpSpPr>
        <p:sp>
          <p:nvSpPr>
            <p:cNvPr id="109" name="Freeform 5"/>
            <p:cNvSpPr>
              <a:spLocks noEditPoints="1"/>
            </p:cNvSpPr>
            <p:nvPr/>
          </p:nvSpPr>
          <p:spPr bwMode="auto">
            <a:xfrm>
              <a:off x="6015188" y="2516580"/>
              <a:ext cx="383594" cy="972650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Text Box 8"/>
            <p:cNvSpPr txBox="1">
              <a:spLocks noChangeArrowheads="1"/>
            </p:cNvSpPr>
            <p:nvPr/>
          </p:nvSpPr>
          <p:spPr bwMode="auto">
            <a:xfrm>
              <a:off x="6506650" y="2483680"/>
              <a:ext cx="55660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pPr algn="l">
                <a:defRPr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사회적 책임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소외계층을 위하여 환원 하겠습니다</a:t>
              </a:r>
              <a:endPara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287554" y="3192053"/>
            <a:ext cx="4137038" cy="1096558"/>
            <a:chOff x="7287554" y="3086690"/>
            <a:chExt cx="2608082" cy="1096558"/>
          </a:xfrm>
        </p:grpSpPr>
        <p:sp>
          <p:nvSpPr>
            <p:cNvPr id="111" name="Freeform 5"/>
            <p:cNvSpPr>
              <a:spLocks noEditPoints="1"/>
            </p:cNvSpPr>
            <p:nvPr/>
          </p:nvSpPr>
          <p:spPr bwMode="auto">
            <a:xfrm>
              <a:off x="7287554" y="3210598"/>
              <a:ext cx="251045" cy="972650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2" name="Text Box 8"/>
            <p:cNvSpPr txBox="1">
              <a:spLocks noChangeArrowheads="1"/>
            </p:cNvSpPr>
            <p:nvPr/>
          </p:nvSpPr>
          <p:spPr bwMode="auto">
            <a:xfrm>
              <a:off x="7606383" y="3086690"/>
              <a:ext cx="228925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pPr algn="l">
                <a:defRPr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조세의 정의와 부동산 정책에 반영되도록 하겠습니다</a:t>
              </a:r>
              <a:endPara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58687" y="3645024"/>
            <a:ext cx="3324798" cy="1029152"/>
            <a:chOff x="8058685" y="3539661"/>
            <a:chExt cx="1986066" cy="1029152"/>
          </a:xfrm>
        </p:grpSpPr>
        <p:sp>
          <p:nvSpPr>
            <p:cNvPr id="113" name="Freeform 5"/>
            <p:cNvSpPr>
              <a:spLocks noEditPoints="1"/>
            </p:cNvSpPr>
            <p:nvPr/>
          </p:nvSpPr>
          <p:spPr bwMode="auto">
            <a:xfrm>
              <a:off x="8058685" y="3596163"/>
              <a:ext cx="253823" cy="972650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4" name="Text Box 8"/>
            <p:cNvSpPr txBox="1">
              <a:spLocks noChangeArrowheads="1"/>
            </p:cNvSpPr>
            <p:nvPr/>
          </p:nvSpPr>
          <p:spPr bwMode="auto">
            <a:xfrm>
              <a:off x="8434778" y="3539661"/>
              <a:ext cx="16099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pPr algn="l">
                <a:defRPr/>
              </a:pP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쉬임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없는 변화와 혁신으로 미래를 여는 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>
                <a:defRPr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창조 기업이 되겠습니다</a:t>
              </a:r>
              <a:endPara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919782" y="4112797"/>
            <a:ext cx="3296898" cy="972650"/>
            <a:chOff x="8919782" y="4007434"/>
            <a:chExt cx="3296898" cy="972650"/>
          </a:xfrm>
        </p:grpSpPr>
        <p:sp>
          <p:nvSpPr>
            <p:cNvPr id="115" name="Freeform 5"/>
            <p:cNvSpPr>
              <a:spLocks noEditPoints="1"/>
            </p:cNvSpPr>
            <p:nvPr/>
          </p:nvSpPr>
          <p:spPr bwMode="auto">
            <a:xfrm>
              <a:off x="8919782" y="4007434"/>
              <a:ext cx="383594" cy="972650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Text Box 8"/>
            <p:cNvSpPr txBox="1">
              <a:spLocks noChangeArrowheads="1"/>
            </p:cNvSpPr>
            <p:nvPr/>
          </p:nvSpPr>
          <p:spPr bwMode="auto">
            <a:xfrm>
              <a:off x="9407102" y="4086108"/>
              <a:ext cx="28095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pPr algn="l">
                <a:defRPr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나무처럼 소리 없이 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>
                <a:defRPr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조용히 성장하겠습니다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029363" y="3216725"/>
            <a:ext cx="5860598" cy="3225899"/>
            <a:chOff x="2714625" y="3219450"/>
            <a:chExt cx="4343400" cy="2390775"/>
          </a:xfrm>
        </p:grpSpPr>
        <p:sp>
          <p:nvSpPr>
            <p:cNvPr id="125" name="자유형 124"/>
            <p:cNvSpPr/>
            <p:nvPr/>
          </p:nvSpPr>
          <p:spPr>
            <a:xfrm>
              <a:off x="2714625" y="4857750"/>
              <a:ext cx="752475" cy="295275"/>
            </a:xfrm>
            <a:custGeom>
              <a:avLst/>
              <a:gdLst>
                <a:gd name="connsiteX0" fmla="*/ 0 w 752475"/>
                <a:gd name="connsiteY0" fmla="*/ 295275 h 295275"/>
                <a:gd name="connsiteX1" fmla="*/ 752475 w 752475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295275">
                  <a:moveTo>
                    <a:pt x="0" y="295275"/>
                  </a:moveTo>
                  <a:lnTo>
                    <a:pt x="752475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6" name="자유형 125"/>
            <p:cNvSpPr/>
            <p:nvPr/>
          </p:nvSpPr>
          <p:spPr>
            <a:xfrm>
              <a:off x="3009900" y="4276725"/>
              <a:ext cx="752475" cy="295275"/>
            </a:xfrm>
            <a:custGeom>
              <a:avLst/>
              <a:gdLst>
                <a:gd name="connsiteX0" fmla="*/ 0 w 752475"/>
                <a:gd name="connsiteY0" fmla="*/ 295275 h 295275"/>
                <a:gd name="connsiteX1" fmla="*/ 752475 w 752475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295275">
                  <a:moveTo>
                    <a:pt x="0" y="295275"/>
                  </a:moveTo>
                  <a:lnTo>
                    <a:pt x="752475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7" name="자유형 126"/>
            <p:cNvSpPr/>
            <p:nvPr/>
          </p:nvSpPr>
          <p:spPr>
            <a:xfrm>
              <a:off x="4714875" y="5314950"/>
              <a:ext cx="752475" cy="295275"/>
            </a:xfrm>
            <a:custGeom>
              <a:avLst/>
              <a:gdLst>
                <a:gd name="connsiteX0" fmla="*/ 0 w 752475"/>
                <a:gd name="connsiteY0" fmla="*/ 295275 h 295275"/>
                <a:gd name="connsiteX1" fmla="*/ 752475 w 752475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295275">
                  <a:moveTo>
                    <a:pt x="0" y="295275"/>
                  </a:moveTo>
                  <a:lnTo>
                    <a:pt x="752475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609975" y="3219450"/>
              <a:ext cx="752475" cy="295275"/>
            </a:xfrm>
            <a:custGeom>
              <a:avLst/>
              <a:gdLst>
                <a:gd name="connsiteX0" fmla="*/ 0 w 752475"/>
                <a:gd name="connsiteY0" fmla="*/ 295275 h 295275"/>
                <a:gd name="connsiteX1" fmla="*/ 752475 w 752475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295275">
                  <a:moveTo>
                    <a:pt x="0" y="295275"/>
                  </a:moveTo>
                  <a:lnTo>
                    <a:pt x="752475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9" name="자유형 128"/>
            <p:cNvSpPr/>
            <p:nvPr/>
          </p:nvSpPr>
          <p:spPr>
            <a:xfrm>
              <a:off x="4191000" y="3533775"/>
              <a:ext cx="752475" cy="295275"/>
            </a:xfrm>
            <a:custGeom>
              <a:avLst/>
              <a:gdLst>
                <a:gd name="connsiteX0" fmla="*/ 0 w 752475"/>
                <a:gd name="connsiteY0" fmla="*/ 295275 h 295275"/>
                <a:gd name="connsiteX1" fmla="*/ 752475 w 752475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295275">
                  <a:moveTo>
                    <a:pt x="0" y="295275"/>
                  </a:moveTo>
                  <a:lnTo>
                    <a:pt x="752475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0" name="자유형 129"/>
            <p:cNvSpPr/>
            <p:nvPr/>
          </p:nvSpPr>
          <p:spPr>
            <a:xfrm>
              <a:off x="5095875" y="4048125"/>
              <a:ext cx="752475" cy="295275"/>
            </a:xfrm>
            <a:custGeom>
              <a:avLst/>
              <a:gdLst>
                <a:gd name="connsiteX0" fmla="*/ 0 w 752475"/>
                <a:gd name="connsiteY0" fmla="*/ 295275 h 295275"/>
                <a:gd name="connsiteX1" fmla="*/ 752475 w 752475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295275">
                  <a:moveTo>
                    <a:pt x="0" y="295275"/>
                  </a:moveTo>
                  <a:lnTo>
                    <a:pt x="752475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자유형 130"/>
            <p:cNvSpPr/>
            <p:nvPr/>
          </p:nvSpPr>
          <p:spPr>
            <a:xfrm>
              <a:off x="5650231" y="4295775"/>
              <a:ext cx="792000" cy="320040"/>
            </a:xfrm>
            <a:custGeom>
              <a:avLst/>
              <a:gdLst>
                <a:gd name="connsiteX0" fmla="*/ 0 w 752475"/>
                <a:gd name="connsiteY0" fmla="*/ 295275 h 295275"/>
                <a:gd name="connsiteX1" fmla="*/ 752475 w 752475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295275">
                  <a:moveTo>
                    <a:pt x="0" y="295275"/>
                  </a:moveTo>
                  <a:lnTo>
                    <a:pt x="752475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2" name="자유형 131"/>
            <p:cNvSpPr/>
            <p:nvPr/>
          </p:nvSpPr>
          <p:spPr>
            <a:xfrm>
              <a:off x="6305550" y="4610100"/>
              <a:ext cx="752475" cy="295275"/>
            </a:xfrm>
            <a:custGeom>
              <a:avLst/>
              <a:gdLst>
                <a:gd name="connsiteX0" fmla="*/ 0 w 752475"/>
                <a:gd name="connsiteY0" fmla="*/ 295275 h 295275"/>
                <a:gd name="connsiteX1" fmla="*/ 752475 w 752475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295275">
                  <a:moveTo>
                    <a:pt x="0" y="295275"/>
                  </a:moveTo>
                  <a:lnTo>
                    <a:pt x="752475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33" name="직선 연결선 132"/>
            <p:cNvCxnSpPr>
              <a:stCxn id="128" idx="0"/>
            </p:cNvCxnSpPr>
            <p:nvPr/>
          </p:nvCxnSpPr>
          <p:spPr>
            <a:xfrm>
              <a:off x="3609975" y="3514725"/>
              <a:ext cx="673993" cy="274315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직선 연결선 133"/>
            <p:cNvCxnSpPr>
              <a:endCxn id="132" idx="0"/>
            </p:cNvCxnSpPr>
            <p:nvPr/>
          </p:nvCxnSpPr>
          <p:spPr>
            <a:xfrm>
              <a:off x="5057775" y="4362450"/>
              <a:ext cx="1247775" cy="542925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직선 연결선 134"/>
            <p:cNvCxnSpPr>
              <a:endCxn id="127" idx="0"/>
            </p:cNvCxnSpPr>
            <p:nvPr/>
          </p:nvCxnSpPr>
          <p:spPr>
            <a:xfrm>
              <a:off x="3009900" y="4581525"/>
              <a:ext cx="1704975" cy="10287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8" name="Freeform 5"/>
          <p:cNvSpPr>
            <a:spLocks noEditPoints="1"/>
          </p:cNvSpPr>
          <p:nvPr/>
        </p:nvSpPr>
        <p:spPr bwMode="auto">
          <a:xfrm>
            <a:off x="6991370" y="4956891"/>
            <a:ext cx="586142" cy="1486235"/>
          </a:xfrm>
          <a:custGeom>
            <a:avLst/>
            <a:gdLst>
              <a:gd name="T0" fmla="*/ 88 w 407"/>
              <a:gd name="T1" fmla="*/ 193 h 1032"/>
              <a:gd name="T2" fmla="*/ 32 w 407"/>
              <a:gd name="T3" fmla="*/ 223 h 1032"/>
              <a:gd name="T4" fmla="*/ 8 w 407"/>
              <a:gd name="T5" fmla="*/ 259 h 1032"/>
              <a:gd name="T6" fmla="*/ 0 w 407"/>
              <a:gd name="T7" fmla="*/ 564 h 1032"/>
              <a:gd name="T8" fmla="*/ 2 w 407"/>
              <a:gd name="T9" fmla="*/ 580 h 1032"/>
              <a:gd name="T10" fmla="*/ 10 w 407"/>
              <a:gd name="T11" fmla="*/ 592 h 1032"/>
              <a:gd name="T12" fmla="*/ 28 w 407"/>
              <a:gd name="T13" fmla="*/ 600 h 1032"/>
              <a:gd name="T14" fmla="*/ 44 w 407"/>
              <a:gd name="T15" fmla="*/ 600 h 1032"/>
              <a:gd name="T16" fmla="*/ 64 w 407"/>
              <a:gd name="T17" fmla="*/ 592 h 1032"/>
              <a:gd name="T18" fmla="*/ 70 w 407"/>
              <a:gd name="T19" fmla="*/ 580 h 1032"/>
              <a:gd name="T20" fmla="*/ 74 w 407"/>
              <a:gd name="T21" fmla="*/ 327 h 1032"/>
              <a:gd name="T22" fmla="*/ 92 w 407"/>
              <a:gd name="T23" fmla="*/ 984 h 1032"/>
              <a:gd name="T24" fmla="*/ 102 w 407"/>
              <a:gd name="T25" fmla="*/ 1010 h 1032"/>
              <a:gd name="T26" fmla="*/ 116 w 407"/>
              <a:gd name="T27" fmla="*/ 1024 h 1032"/>
              <a:gd name="T28" fmla="*/ 144 w 407"/>
              <a:gd name="T29" fmla="*/ 1032 h 1032"/>
              <a:gd name="T30" fmla="*/ 164 w 407"/>
              <a:gd name="T31" fmla="*/ 1028 h 1032"/>
              <a:gd name="T32" fmla="*/ 178 w 407"/>
              <a:gd name="T33" fmla="*/ 1018 h 1032"/>
              <a:gd name="T34" fmla="*/ 192 w 407"/>
              <a:gd name="T35" fmla="*/ 994 h 1032"/>
              <a:gd name="T36" fmla="*/ 213 w 407"/>
              <a:gd name="T37" fmla="*/ 604 h 1032"/>
              <a:gd name="T38" fmla="*/ 215 w 407"/>
              <a:gd name="T39" fmla="*/ 994 h 1032"/>
              <a:gd name="T40" fmla="*/ 229 w 407"/>
              <a:gd name="T41" fmla="*/ 1018 h 1032"/>
              <a:gd name="T42" fmla="*/ 245 w 407"/>
              <a:gd name="T43" fmla="*/ 1028 h 1032"/>
              <a:gd name="T44" fmla="*/ 265 w 407"/>
              <a:gd name="T45" fmla="*/ 1032 h 1032"/>
              <a:gd name="T46" fmla="*/ 291 w 407"/>
              <a:gd name="T47" fmla="*/ 1024 h 1032"/>
              <a:gd name="T48" fmla="*/ 305 w 407"/>
              <a:gd name="T49" fmla="*/ 1010 h 1032"/>
              <a:gd name="T50" fmla="*/ 313 w 407"/>
              <a:gd name="T51" fmla="*/ 984 h 1032"/>
              <a:gd name="T52" fmla="*/ 333 w 407"/>
              <a:gd name="T53" fmla="*/ 564 h 1032"/>
              <a:gd name="T54" fmla="*/ 335 w 407"/>
              <a:gd name="T55" fmla="*/ 580 h 1032"/>
              <a:gd name="T56" fmla="*/ 343 w 407"/>
              <a:gd name="T57" fmla="*/ 592 h 1032"/>
              <a:gd name="T58" fmla="*/ 363 w 407"/>
              <a:gd name="T59" fmla="*/ 600 h 1032"/>
              <a:gd name="T60" fmla="*/ 377 w 407"/>
              <a:gd name="T61" fmla="*/ 600 h 1032"/>
              <a:gd name="T62" fmla="*/ 397 w 407"/>
              <a:gd name="T63" fmla="*/ 592 h 1032"/>
              <a:gd name="T64" fmla="*/ 405 w 407"/>
              <a:gd name="T65" fmla="*/ 572 h 1032"/>
              <a:gd name="T66" fmla="*/ 407 w 407"/>
              <a:gd name="T67" fmla="*/ 299 h 1032"/>
              <a:gd name="T68" fmla="*/ 389 w 407"/>
              <a:gd name="T69" fmla="*/ 239 h 1032"/>
              <a:gd name="T70" fmla="*/ 357 w 407"/>
              <a:gd name="T71" fmla="*/ 209 h 1032"/>
              <a:gd name="T72" fmla="*/ 297 w 407"/>
              <a:gd name="T73" fmla="*/ 191 h 1032"/>
              <a:gd name="T74" fmla="*/ 204 w 407"/>
              <a:gd name="T75" fmla="*/ 169 h 1032"/>
              <a:gd name="T76" fmla="*/ 249 w 407"/>
              <a:gd name="T77" fmla="*/ 155 h 1032"/>
              <a:gd name="T78" fmla="*/ 273 w 407"/>
              <a:gd name="T79" fmla="*/ 131 h 1032"/>
              <a:gd name="T80" fmla="*/ 287 w 407"/>
              <a:gd name="T81" fmla="*/ 84 h 1032"/>
              <a:gd name="T82" fmla="*/ 281 w 407"/>
              <a:gd name="T83" fmla="*/ 52 h 1032"/>
              <a:gd name="T84" fmla="*/ 263 w 407"/>
              <a:gd name="T85" fmla="*/ 24 h 1032"/>
              <a:gd name="T86" fmla="*/ 219 w 407"/>
              <a:gd name="T87" fmla="*/ 0 h 1032"/>
              <a:gd name="T88" fmla="*/ 186 w 407"/>
              <a:gd name="T89" fmla="*/ 0 h 1032"/>
              <a:gd name="T90" fmla="*/ 144 w 407"/>
              <a:gd name="T91" fmla="*/ 24 h 1032"/>
              <a:gd name="T92" fmla="*/ 126 w 407"/>
              <a:gd name="T93" fmla="*/ 52 h 1032"/>
              <a:gd name="T94" fmla="*/ 120 w 407"/>
              <a:gd name="T95" fmla="*/ 84 h 1032"/>
              <a:gd name="T96" fmla="*/ 132 w 407"/>
              <a:gd name="T97" fmla="*/ 131 h 1032"/>
              <a:gd name="T98" fmla="*/ 156 w 407"/>
              <a:gd name="T99" fmla="*/ 155 h 1032"/>
              <a:gd name="T100" fmla="*/ 204 w 407"/>
              <a:gd name="T101" fmla="*/ 169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07" h="1032">
                <a:moveTo>
                  <a:pt x="108" y="191"/>
                </a:moveTo>
                <a:lnTo>
                  <a:pt x="108" y="191"/>
                </a:lnTo>
                <a:lnTo>
                  <a:pt x="88" y="193"/>
                </a:lnTo>
                <a:lnTo>
                  <a:pt x="68" y="199"/>
                </a:lnTo>
                <a:lnTo>
                  <a:pt x="48" y="209"/>
                </a:lnTo>
                <a:lnTo>
                  <a:pt x="32" y="223"/>
                </a:lnTo>
                <a:lnTo>
                  <a:pt x="32" y="223"/>
                </a:lnTo>
                <a:lnTo>
                  <a:pt x="18" y="239"/>
                </a:lnTo>
                <a:lnTo>
                  <a:pt x="8" y="259"/>
                </a:lnTo>
                <a:lnTo>
                  <a:pt x="2" y="279"/>
                </a:lnTo>
                <a:lnTo>
                  <a:pt x="0" y="299"/>
                </a:lnTo>
                <a:lnTo>
                  <a:pt x="0" y="564"/>
                </a:lnTo>
                <a:lnTo>
                  <a:pt x="0" y="564"/>
                </a:lnTo>
                <a:lnTo>
                  <a:pt x="0" y="572"/>
                </a:lnTo>
                <a:lnTo>
                  <a:pt x="2" y="580"/>
                </a:lnTo>
                <a:lnTo>
                  <a:pt x="6" y="586"/>
                </a:lnTo>
                <a:lnTo>
                  <a:pt x="10" y="592"/>
                </a:lnTo>
                <a:lnTo>
                  <a:pt x="10" y="592"/>
                </a:lnTo>
                <a:lnTo>
                  <a:pt x="16" y="596"/>
                </a:lnTo>
                <a:lnTo>
                  <a:pt x="22" y="598"/>
                </a:lnTo>
                <a:lnTo>
                  <a:pt x="28" y="600"/>
                </a:lnTo>
                <a:lnTo>
                  <a:pt x="36" y="602"/>
                </a:lnTo>
                <a:lnTo>
                  <a:pt x="36" y="602"/>
                </a:lnTo>
                <a:lnTo>
                  <a:pt x="44" y="600"/>
                </a:lnTo>
                <a:lnTo>
                  <a:pt x="52" y="598"/>
                </a:lnTo>
                <a:lnTo>
                  <a:pt x="58" y="596"/>
                </a:lnTo>
                <a:lnTo>
                  <a:pt x="64" y="592"/>
                </a:lnTo>
                <a:lnTo>
                  <a:pt x="64" y="592"/>
                </a:lnTo>
                <a:lnTo>
                  <a:pt x="68" y="586"/>
                </a:lnTo>
                <a:lnTo>
                  <a:pt x="70" y="580"/>
                </a:lnTo>
                <a:lnTo>
                  <a:pt x="72" y="572"/>
                </a:lnTo>
                <a:lnTo>
                  <a:pt x="74" y="564"/>
                </a:lnTo>
                <a:lnTo>
                  <a:pt x="74" y="327"/>
                </a:lnTo>
                <a:lnTo>
                  <a:pt x="92" y="327"/>
                </a:lnTo>
                <a:lnTo>
                  <a:pt x="92" y="984"/>
                </a:lnTo>
                <a:lnTo>
                  <a:pt x="92" y="984"/>
                </a:lnTo>
                <a:lnTo>
                  <a:pt x="94" y="994"/>
                </a:lnTo>
                <a:lnTo>
                  <a:pt x="96" y="1002"/>
                </a:lnTo>
                <a:lnTo>
                  <a:pt x="102" y="1010"/>
                </a:lnTo>
                <a:lnTo>
                  <a:pt x="108" y="1018"/>
                </a:lnTo>
                <a:lnTo>
                  <a:pt x="108" y="1018"/>
                </a:lnTo>
                <a:lnTo>
                  <a:pt x="116" y="1024"/>
                </a:lnTo>
                <a:lnTo>
                  <a:pt x="124" y="1028"/>
                </a:lnTo>
                <a:lnTo>
                  <a:pt x="134" y="1032"/>
                </a:lnTo>
                <a:lnTo>
                  <a:pt x="144" y="1032"/>
                </a:lnTo>
                <a:lnTo>
                  <a:pt x="144" y="1032"/>
                </a:lnTo>
                <a:lnTo>
                  <a:pt x="154" y="1032"/>
                </a:lnTo>
                <a:lnTo>
                  <a:pt x="164" y="1028"/>
                </a:lnTo>
                <a:lnTo>
                  <a:pt x="172" y="1024"/>
                </a:lnTo>
                <a:lnTo>
                  <a:pt x="178" y="1018"/>
                </a:lnTo>
                <a:lnTo>
                  <a:pt x="178" y="1018"/>
                </a:lnTo>
                <a:lnTo>
                  <a:pt x="186" y="1010"/>
                </a:lnTo>
                <a:lnTo>
                  <a:pt x="190" y="1002"/>
                </a:lnTo>
                <a:lnTo>
                  <a:pt x="192" y="994"/>
                </a:lnTo>
                <a:lnTo>
                  <a:pt x="194" y="984"/>
                </a:lnTo>
                <a:lnTo>
                  <a:pt x="194" y="604"/>
                </a:lnTo>
                <a:lnTo>
                  <a:pt x="213" y="604"/>
                </a:lnTo>
                <a:lnTo>
                  <a:pt x="213" y="984"/>
                </a:lnTo>
                <a:lnTo>
                  <a:pt x="213" y="984"/>
                </a:lnTo>
                <a:lnTo>
                  <a:pt x="215" y="994"/>
                </a:lnTo>
                <a:lnTo>
                  <a:pt x="217" y="1002"/>
                </a:lnTo>
                <a:lnTo>
                  <a:pt x="223" y="1010"/>
                </a:lnTo>
                <a:lnTo>
                  <a:pt x="229" y="1018"/>
                </a:lnTo>
                <a:lnTo>
                  <a:pt x="229" y="1018"/>
                </a:lnTo>
                <a:lnTo>
                  <a:pt x="235" y="1024"/>
                </a:lnTo>
                <a:lnTo>
                  <a:pt x="245" y="1028"/>
                </a:lnTo>
                <a:lnTo>
                  <a:pt x="255" y="1032"/>
                </a:lnTo>
                <a:lnTo>
                  <a:pt x="265" y="1032"/>
                </a:lnTo>
                <a:lnTo>
                  <a:pt x="265" y="1032"/>
                </a:lnTo>
                <a:lnTo>
                  <a:pt x="275" y="1032"/>
                </a:lnTo>
                <a:lnTo>
                  <a:pt x="283" y="1028"/>
                </a:lnTo>
                <a:lnTo>
                  <a:pt x="291" y="1024"/>
                </a:lnTo>
                <a:lnTo>
                  <a:pt x="299" y="1018"/>
                </a:lnTo>
                <a:lnTo>
                  <a:pt x="299" y="1018"/>
                </a:lnTo>
                <a:lnTo>
                  <a:pt x="305" y="1010"/>
                </a:lnTo>
                <a:lnTo>
                  <a:pt x="309" y="1002"/>
                </a:lnTo>
                <a:lnTo>
                  <a:pt x="311" y="994"/>
                </a:lnTo>
                <a:lnTo>
                  <a:pt x="313" y="984"/>
                </a:lnTo>
                <a:lnTo>
                  <a:pt x="313" y="327"/>
                </a:lnTo>
                <a:lnTo>
                  <a:pt x="333" y="327"/>
                </a:lnTo>
                <a:lnTo>
                  <a:pt x="333" y="564"/>
                </a:lnTo>
                <a:lnTo>
                  <a:pt x="333" y="564"/>
                </a:lnTo>
                <a:lnTo>
                  <a:pt x="333" y="572"/>
                </a:lnTo>
                <a:lnTo>
                  <a:pt x="335" y="580"/>
                </a:lnTo>
                <a:lnTo>
                  <a:pt x="337" y="586"/>
                </a:lnTo>
                <a:lnTo>
                  <a:pt x="343" y="592"/>
                </a:lnTo>
                <a:lnTo>
                  <a:pt x="343" y="592"/>
                </a:lnTo>
                <a:lnTo>
                  <a:pt x="349" y="596"/>
                </a:lnTo>
                <a:lnTo>
                  <a:pt x="355" y="598"/>
                </a:lnTo>
                <a:lnTo>
                  <a:pt x="363" y="600"/>
                </a:lnTo>
                <a:lnTo>
                  <a:pt x="369" y="602"/>
                </a:lnTo>
                <a:lnTo>
                  <a:pt x="369" y="602"/>
                </a:lnTo>
                <a:lnTo>
                  <a:pt x="377" y="600"/>
                </a:lnTo>
                <a:lnTo>
                  <a:pt x="385" y="598"/>
                </a:lnTo>
                <a:lnTo>
                  <a:pt x="391" y="596"/>
                </a:lnTo>
                <a:lnTo>
                  <a:pt x="397" y="592"/>
                </a:lnTo>
                <a:lnTo>
                  <a:pt x="397" y="592"/>
                </a:lnTo>
                <a:lnTo>
                  <a:pt x="403" y="580"/>
                </a:lnTo>
                <a:lnTo>
                  <a:pt x="405" y="572"/>
                </a:lnTo>
                <a:lnTo>
                  <a:pt x="407" y="564"/>
                </a:lnTo>
                <a:lnTo>
                  <a:pt x="407" y="299"/>
                </a:lnTo>
                <a:lnTo>
                  <a:pt x="407" y="299"/>
                </a:lnTo>
                <a:lnTo>
                  <a:pt x="405" y="279"/>
                </a:lnTo>
                <a:lnTo>
                  <a:pt x="399" y="259"/>
                </a:lnTo>
                <a:lnTo>
                  <a:pt x="389" y="239"/>
                </a:lnTo>
                <a:lnTo>
                  <a:pt x="375" y="223"/>
                </a:lnTo>
                <a:lnTo>
                  <a:pt x="375" y="223"/>
                </a:lnTo>
                <a:lnTo>
                  <a:pt x="357" y="209"/>
                </a:lnTo>
                <a:lnTo>
                  <a:pt x="339" y="199"/>
                </a:lnTo>
                <a:lnTo>
                  <a:pt x="319" y="193"/>
                </a:lnTo>
                <a:lnTo>
                  <a:pt x="297" y="191"/>
                </a:lnTo>
                <a:lnTo>
                  <a:pt x="108" y="191"/>
                </a:lnTo>
                <a:close/>
                <a:moveTo>
                  <a:pt x="204" y="169"/>
                </a:moveTo>
                <a:lnTo>
                  <a:pt x="204" y="169"/>
                </a:lnTo>
                <a:lnTo>
                  <a:pt x="219" y="167"/>
                </a:lnTo>
                <a:lnTo>
                  <a:pt x="235" y="163"/>
                </a:lnTo>
                <a:lnTo>
                  <a:pt x="249" y="155"/>
                </a:lnTo>
                <a:lnTo>
                  <a:pt x="263" y="145"/>
                </a:lnTo>
                <a:lnTo>
                  <a:pt x="263" y="145"/>
                </a:lnTo>
                <a:lnTo>
                  <a:pt x="273" y="131"/>
                </a:lnTo>
                <a:lnTo>
                  <a:pt x="281" y="118"/>
                </a:lnTo>
                <a:lnTo>
                  <a:pt x="287" y="102"/>
                </a:lnTo>
                <a:lnTo>
                  <a:pt x="287" y="84"/>
                </a:lnTo>
                <a:lnTo>
                  <a:pt x="287" y="84"/>
                </a:lnTo>
                <a:lnTo>
                  <a:pt x="287" y="68"/>
                </a:lnTo>
                <a:lnTo>
                  <a:pt x="281" y="52"/>
                </a:lnTo>
                <a:lnTo>
                  <a:pt x="273" y="38"/>
                </a:lnTo>
                <a:lnTo>
                  <a:pt x="263" y="24"/>
                </a:lnTo>
                <a:lnTo>
                  <a:pt x="263" y="24"/>
                </a:lnTo>
                <a:lnTo>
                  <a:pt x="249" y="14"/>
                </a:lnTo>
                <a:lnTo>
                  <a:pt x="235" y="6"/>
                </a:lnTo>
                <a:lnTo>
                  <a:pt x="219" y="0"/>
                </a:lnTo>
                <a:lnTo>
                  <a:pt x="204" y="0"/>
                </a:lnTo>
                <a:lnTo>
                  <a:pt x="204" y="0"/>
                </a:lnTo>
                <a:lnTo>
                  <a:pt x="186" y="0"/>
                </a:lnTo>
                <a:lnTo>
                  <a:pt x="170" y="6"/>
                </a:lnTo>
                <a:lnTo>
                  <a:pt x="156" y="14"/>
                </a:lnTo>
                <a:lnTo>
                  <a:pt x="144" y="24"/>
                </a:lnTo>
                <a:lnTo>
                  <a:pt x="144" y="24"/>
                </a:lnTo>
                <a:lnTo>
                  <a:pt x="132" y="38"/>
                </a:lnTo>
                <a:lnTo>
                  <a:pt x="126" y="52"/>
                </a:lnTo>
                <a:lnTo>
                  <a:pt x="120" y="68"/>
                </a:lnTo>
                <a:lnTo>
                  <a:pt x="120" y="84"/>
                </a:lnTo>
                <a:lnTo>
                  <a:pt x="120" y="84"/>
                </a:lnTo>
                <a:lnTo>
                  <a:pt x="120" y="102"/>
                </a:lnTo>
                <a:lnTo>
                  <a:pt x="126" y="118"/>
                </a:lnTo>
                <a:lnTo>
                  <a:pt x="132" y="131"/>
                </a:lnTo>
                <a:lnTo>
                  <a:pt x="144" y="145"/>
                </a:lnTo>
                <a:lnTo>
                  <a:pt x="144" y="145"/>
                </a:lnTo>
                <a:lnTo>
                  <a:pt x="156" y="155"/>
                </a:lnTo>
                <a:lnTo>
                  <a:pt x="170" y="163"/>
                </a:lnTo>
                <a:lnTo>
                  <a:pt x="186" y="167"/>
                </a:lnTo>
                <a:lnTo>
                  <a:pt x="204" y="169"/>
                </a:lnTo>
                <a:lnTo>
                  <a:pt x="204" y="1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9" name="Freeform 5"/>
          <p:cNvSpPr>
            <a:spLocks noEditPoints="1"/>
          </p:cNvSpPr>
          <p:nvPr/>
        </p:nvSpPr>
        <p:spPr bwMode="auto">
          <a:xfrm>
            <a:off x="1940576" y="4386775"/>
            <a:ext cx="871808" cy="2210577"/>
          </a:xfrm>
          <a:custGeom>
            <a:avLst/>
            <a:gdLst>
              <a:gd name="T0" fmla="*/ 88 w 407"/>
              <a:gd name="T1" fmla="*/ 193 h 1032"/>
              <a:gd name="T2" fmla="*/ 32 w 407"/>
              <a:gd name="T3" fmla="*/ 223 h 1032"/>
              <a:gd name="T4" fmla="*/ 8 w 407"/>
              <a:gd name="T5" fmla="*/ 259 h 1032"/>
              <a:gd name="T6" fmla="*/ 0 w 407"/>
              <a:gd name="T7" fmla="*/ 564 h 1032"/>
              <a:gd name="T8" fmla="*/ 2 w 407"/>
              <a:gd name="T9" fmla="*/ 580 h 1032"/>
              <a:gd name="T10" fmla="*/ 10 w 407"/>
              <a:gd name="T11" fmla="*/ 592 h 1032"/>
              <a:gd name="T12" fmla="*/ 28 w 407"/>
              <a:gd name="T13" fmla="*/ 600 h 1032"/>
              <a:gd name="T14" fmla="*/ 44 w 407"/>
              <a:gd name="T15" fmla="*/ 600 h 1032"/>
              <a:gd name="T16" fmla="*/ 64 w 407"/>
              <a:gd name="T17" fmla="*/ 592 h 1032"/>
              <a:gd name="T18" fmla="*/ 70 w 407"/>
              <a:gd name="T19" fmla="*/ 580 h 1032"/>
              <a:gd name="T20" fmla="*/ 74 w 407"/>
              <a:gd name="T21" fmla="*/ 327 h 1032"/>
              <a:gd name="T22" fmla="*/ 92 w 407"/>
              <a:gd name="T23" fmla="*/ 984 h 1032"/>
              <a:gd name="T24" fmla="*/ 102 w 407"/>
              <a:gd name="T25" fmla="*/ 1010 h 1032"/>
              <a:gd name="T26" fmla="*/ 116 w 407"/>
              <a:gd name="T27" fmla="*/ 1024 h 1032"/>
              <a:gd name="T28" fmla="*/ 144 w 407"/>
              <a:gd name="T29" fmla="*/ 1032 h 1032"/>
              <a:gd name="T30" fmla="*/ 164 w 407"/>
              <a:gd name="T31" fmla="*/ 1028 h 1032"/>
              <a:gd name="T32" fmla="*/ 178 w 407"/>
              <a:gd name="T33" fmla="*/ 1018 h 1032"/>
              <a:gd name="T34" fmla="*/ 192 w 407"/>
              <a:gd name="T35" fmla="*/ 994 h 1032"/>
              <a:gd name="T36" fmla="*/ 213 w 407"/>
              <a:gd name="T37" fmla="*/ 604 h 1032"/>
              <a:gd name="T38" fmla="*/ 215 w 407"/>
              <a:gd name="T39" fmla="*/ 994 h 1032"/>
              <a:gd name="T40" fmla="*/ 229 w 407"/>
              <a:gd name="T41" fmla="*/ 1018 h 1032"/>
              <a:gd name="T42" fmla="*/ 245 w 407"/>
              <a:gd name="T43" fmla="*/ 1028 h 1032"/>
              <a:gd name="T44" fmla="*/ 265 w 407"/>
              <a:gd name="T45" fmla="*/ 1032 h 1032"/>
              <a:gd name="T46" fmla="*/ 291 w 407"/>
              <a:gd name="T47" fmla="*/ 1024 h 1032"/>
              <a:gd name="T48" fmla="*/ 305 w 407"/>
              <a:gd name="T49" fmla="*/ 1010 h 1032"/>
              <a:gd name="T50" fmla="*/ 313 w 407"/>
              <a:gd name="T51" fmla="*/ 984 h 1032"/>
              <a:gd name="T52" fmla="*/ 333 w 407"/>
              <a:gd name="T53" fmla="*/ 564 h 1032"/>
              <a:gd name="T54" fmla="*/ 335 w 407"/>
              <a:gd name="T55" fmla="*/ 580 h 1032"/>
              <a:gd name="T56" fmla="*/ 343 w 407"/>
              <a:gd name="T57" fmla="*/ 592 h 1032"/>
              <a:gd name="T58" fmla="*/ 363 w 407"/>
              <a:gd name="T59" fmla="*/ 600 h 1032"/>
              <a:gd name="T60" fmla="*/ 377 w 407"/>
              <a:gd name="T61" fmla="*/ 600 h 1032"/>
              <a:gd name="T62" fmla="*/ 397 w 407"/>
              <a:gd name="T63" fmla="*/ 592 h 1032"/>
              <a:gd name="T64" fmla="*/ 405 w 407"/>
              <a:gd name="T65" fmla="*/ 572 h 1032"/>
              <a:gd name="T66" fmla="*/ 407 w 407"/>
              <a:gd name="T67" fmla="*/ 299 h 1032"/>
              <a:gd name="T68" fmla="*/ 389 w 407"/>
              <a:gd name="T69" fmla="*/ 239 h 1032"/>
              <a:gd name="T70" fmla="*/ 357 w 407"/>
              <a:gd name="T71" fmla="*/ 209 h 1032"/>
              <a:gd name="T72" fmla="*/ 297 w 407"/>
              <a:gd name="T73" fmla="*/ 191 h 1032"/>
              <a:gd name="T74" fmla="*/ 204 w 407"/>
              <a:gd name="T75" fmla="*/ 169 h 1032"/>
              <a:gd name="T76" fmla="*/ 249 w 407"/>
              <a:gd name="T77" fmla="*/ 155 h 1032"/>
              <a:gd name="T78" fmla="*/ 273 w 407"/>
              <a:gd name="T79" fmla="*/ 131 h 1032"/>
              <a:gd name="T80" fmla="*/ 287 w 407"/>
              <a:gd name="T81" fmla="*/ 84 h 1032"/>
              <a:gd name="T82" fmla="*/ 281 w 407"/>
              <a:gd name="T83" fmla="*/ 52 h 1032"/>
              <a:gd name="T84" fmla="*/ 263 w 407"/>
              <a:gd name="T85" fmla="*/ 24 h 1032"/>
              <a:gd name="T86" fmla="*/ 219 w 407"/>
              <a:gd name="T87" fmla="*/ 0 h 1032"/>
              <a:gd name="T88" fmla="*/ 186 w 407"/>
              <a:gd name="T89" fmla="*/ 0 h 1032"/>
              <a:gd name="T90" fmla="*/ 144 w 407"/>
              <a:gd name="T91" fmla="*/ 24 h 1032"/>
              <a:gd name="T92" fmla="*/ 126 w 407"/>
              <a:gd name="T93" fmla="*/ 52 h 1032"/>
              <a:gd name="T94" fmla="*/ 120 w 407"/>
              <a:gd name="T95" fmla="*/ 84 h 1032"/>
              <a:gd name="T96" fmla="*/ 132 w 407"/>
              <a:gd name="T97" fmla="*/ 131 h 1032"/>
              <a:gd name="T98" fmla="*/ 156 w 407"/>
              <a:gd name="T99" fmla="*/ 155 h 1032"/>
              <a:gd name="T100" fmla="*/ 204 w 407"/>
              <a:gd name="T101" fmla="*/ 169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07" h="1032">
                <a:moveTo>
                  <a:pt x="108" y="191"/>
                </a:moveTo>
                <a:lnTo>
                  <a:pt x="108" y="191"/>
                </a:lnTo>
                <a:lnTo>
                  <a:pt x="88" y="193"/>
                </a:lnTo>
                <a:lnTo>
                  <a:pt x="68" y="199"/>
                </a:lnTo>
                <a:lnTo>
                  <a:pt x="48" y="209"/>
                </a:lnTo>
                <a:lnTo>
                  <a:pt x="32" y="223"/>
                </a:lnTo>
                <a:lnTo>
                  <a:pt x="32" y="223"/>
                </a:lnTo>
                <a:lnTo>
                  <a:pt x="18" y="239"/>
                </a:lnTo>
                <a:lnTo>
                  <a:pt x="8" y="259"/>
                </a:lnTo>
                <a:lnTo>
                  <a:pt x="2" y="279"/>
                </a:lnTo>
                <a:lnTo>
                  <a:pt x="0" y="299"/>
                </a:lnTo>
                <a:lnTo>
                  <a:pt x="0" y="564"/>
                </a:lnTo>
                <a:lnTo>
                  <a:pt x="0" y="564"/>
                </a:lnTo>
                <a:lnTo>
                  <a:pt x="0" y="572"/>
                </a:lnTo>
                <a:lnTo>
                  <a:pt x="2" y="580"/>
                </a:lnTo>
                <a:lnTo>
                  <a:pt x="6" y="586"/>
                </a:lnTo>
                <a:lnTo>
                  <a:pt x="10" y="592"/>
                </a:lnTo>
                <a:lnTo>
                  <a:pt x="10" y="592"/>
                </a:lnTo>
                <a:lnTo>
                  <a:pt x="16" y="596"/>
                </a:lnTo>
                <a:lnTo>
                  <a:pt x="22" y="598"/>
                </a:lnTo>
                <a:lnTo>
                  <a:pt x="28" y="600"/>
                </a:lnTo>
                <a:lnTo>
                  <a:pt x="36" y="602"/>
                </a:lnTo>
                <a:lnTo>
                  <a:pt x="36" y="602"/>
                </a:lnTo>
                <a:lnTo>
                  <a:pt x="44" y="600"/>
                </a:lnTo>
                <a:lnTo>
                  <a:pt x="52" y="598"/>
                </a:lnTo>
                <a:lnTo>
                  <a:pt x="58" y="596"/>
                </a:lnTo>
                <a:lnTo>
                  <a:pt x="64" y="592"/>
                </a:lnTo>
                <a:lnTo>
                  <a:pt x="64" y="592"/>
                </a:lnTo>
                <a:lnTo>
                  <a:pt x="68" y="586"/>
                </a:lnTo>
                <a:lnTo>
                  <a:pt x="70" y="580"/>
                </a:lnTo>
                <a:lnTo>
                  <a:pt x="72" y="572"/>
                </a:lnTo>
                <a:lnTo>
                  <a:pt x="74" y="564"/>
                </a:lnTo>
                <a:lnTo>
                  <a:pt x="74" y="327"/>
                </a:lnTo>
                <a:lnTo>
                  <a:pt x="92" y="327"/>
                </a:lnTo>
                <a:lnTo>
                  <a:pt x="92" y="984"/>
                </a:lnTo>
                <a:lnTo>
                  <a:pt x="92" y="984"/>
                </a:lnTo>
                <a:lnTo>
                  <a:pt x="94" y="994"/>
                </a:lnTo>
                <a:lnTo>
                  <a:pt x="96" y="1002"/>
                </a:lnTo>
                <a:lnTo>
                  <a:pt x="102" y="1010"/>
                </a:lnTo>
                <a:lnTo>
                  <a:pt x="108" y="1018"/>
                </a:lnTo>
                <a:lnTo>
                  <a:pt x="108" y="1018"/>
                </a:lnTo>
                <a:lnTo>
                  <a:pt x="116" y="1024"/>
                </a:lnTo>
                <a:lnTo>
                  <a:pt x="124" y="1028"/>
                </a:lnTo>
                <a:lnTo>
                  <a:pt x="134" y="1032"/>
                </a:lnTo>
                <a:lnTo>
                  <a:pt x="144" y="1032"/>
                </a:lnTo>
                <a:lnTo>
                  <a:pt x="144" y="1032"/>
                </a:lnTo>
                <a:lnTo>
                  <a:pt x="154" y="1032"/>
                </a:lnTo>
                <a:lnTo>
                  <a:pt x="164" y="1028"/>
                </a:lnTo>
                <a:lnTo>
                  <a:pt x="172" y="1024"/>
                </a:lnTo>
                <a:lnTo>
                  <a:pt x="178" y="1018"/>
                </a:lnTo>
                <a:lnTo>
                  <a:pt x="178" y="1018"/>
                </a:lnTo>
                <a:lnTo>
                  <a:pt x="186" y="1010"/>
                </a:lnTo>
                <a:lnTo>
                  <a:pt x="190" y="1002"/>
                </a:lnTo>
                <a:lnTo>
                  <a:pt x="192" y="994"/>
                </a:lnTo>
                <a:lnTo>
                  <a:pt x="194" y="984"/>
                </a:lnTo>
                <a:lnTo>
                  <a:pt x="194" y="604"/>
                </a:lnTo>
                <a:lnTo>
                  <a:pt x="213" y="604"/>
                </a:lnTo>
                <a:lnTo>
                  <a:pt x="213" y="984"/>
                </a:lnTo>
                <a:lnTo>
                  <a:pt x="213" y="984"/>
                </a:lnTo>
                <a:lnTo>
                  <a:pt x="215" y="994"/>
                </a:lnTo>
                <a:lnTo>
                  <a:pt x="217" y="1002"/>
                </a:lnTo>
                <a:lnTo>
                  <a:pt x="223" y="1010"/>
                </a:lnTo>
                <a:lnTo>
                  <a:pt x="229" y="1018"/>
                </a:lnTo>
                <a:lnTo>
                  <a:pt x="229" y="1018"/>
                </a:lnTo>
                <a:lnTo>
                  <a:pt x="235" y="1024"/>
                </a:lnTo>
                <a:lnTo>
                  <a:pt x="245" y="1028"/>
                </a:lnTo>
                <a:lnTo>
                  <a:pt x="255" y="1032"/>
                </a:lnTo>
                <a:lnTo>
                  <a:pt x="265" y="1032"/>
                </a:lnTo>
                <a:lnTo>
                  <a:pt x="265" y="1032"/>
                </a:lnTo>
                <a:lnTo>
                  <a:pt x="275" y="1032"/>
                </a:lnTo>
                <a:lnTo>
                  <a:pt x="283" y="1028"/>
                </a:lnTo>
                <a:lnTo>
                  <a:pt x="291" y="1024"/>
                </a:lnTo>
                <a:lnTo>
                  <a:pt x="299" y="1018"/>
                </a:lnTo>
                <a:lnTo>
                  <a:pt x="299" y="1018"/>
                </a:lnTo>
                <a:lnTo>
                  <a:pt x="305" y="1010"/>
                </a:lnTo>
                <a:lnTo>
                  <a:pt x="309" y="1002"/>
                </a:lnTo>
                <a:lnTo>
                  <a:pt x="311" y="994"/>
                </a:lnTo>
                <a:lnTo>
                  <a:pt x="313" y="984"/>
                </a:lnTo>
                <a:lnTo>
                  <a:pt x="313" y="327"/>
                </a:lnTo>
                <a:lnTo>
                  <a:pt x="333" y="327"/>
                </a:lnTo>
                <a:lnTo>
                  <a:pt x="333" y="564"/>
                </a:lnTo>
                <a:lnTo>
                  <a:pt x="333" y="564"/>
                </a:lnTo>
                <a:lnTo>
                  <a:pt x="333" y="572"/>
                </a:lnTo>
                <a:lnTo>
                  <a:pt x="335" y="580"/>
                </a:lnTo>
                <a:lnTo>
                  <a:pt x="337" y="586"/>
                </a:lnTo>
                <a:lnTo>
                  <a:pt x="343" y="592"/>
                </a:lnTo>
                <a:lnTo>
                  <a:pt x="343" y="592"/>
                </a:lnTo>
                <a:lnTo>
                  <a:pt x="349" y="596"/>
                </a:lnTo>
                <a:lnTo>
                  <a:pt x="355" y="598"/>
                </a:lnTo>
                <a:lnTo>
                  <a:pt x="363" y="600"/>
                </a:lnTo>
                <a:lnTo>
                  <a:pt x="369" y="602"/>
                </a:lnTo>
                <a:lnTo>
                  <a:pt x="369" y="602"/>
                </a:lnTo>
                <a:lnTo>
                  <a:pt x="377" y="600"/>
                </a:lnTo>
                <a:lnTo>
                  <a:pt x="385" y="598"/>
                </a:lnTo>
                <a:lnTo>
                  <a:pt x="391" y="596"/>
                </a:lnTo>
                <a:lnTo>
                  <a:pt x="397" y="592"/>
                </a:lnTo>
                <a:lnTo>
                  <a:pt x="397" y="592"/>
                </a:lnTo>
                <a:lnTo>
                  <a:pt x="403" y="580"/>
                </a:lnTo>
                <a:lnTo>
                  <a:pt x="405" y="572"/>
                </a:lnTo>
                <a:lnTo>
                  <a:pt x="407" y="564"/>
                </a:lnTo>
                <a:lnTo>
                  <a:pt x="407" y="299"/>
                </a:lnTo>
                <a:lnTo>
                  <a:pt x="407" y="299"/>
                </a:lnTo>
                <a:lnTo>
                  <a:pt x="405" y="279"/>
                </a:lnTo>
                <a:lnTo>
                  <a:pt x="399" y="259"/>
                </a:lnTo>
                <a:lnTo>
                  <a:pt x="389" y="239"/>
                </a:lnTo>
                <a:lnTo>
                  <a:pt x="375" y="223"/>
                </a:lnTo>
                <a:lnTo>
                  <a:pt x="375" y="223"/>
                </a:lnTo>
                <a:lnTo>
                  <a:pt x="357" y="209"/>
                </a:lnTo>
                <a:lnTo>
                  <a:pt x="339" y="199"/>
                </a:lnTo>
                <a:lnTo>
                  <a:pt x="319" y="193"/>
                </a:lnTo>
                <a:lnTo>
                  <a:pt x="297" y="191"/>
                </a:lnTo>
                <a:lnTo>
                  <a:pt x="108" y="191"/>
                </a:lnTo>
                <a:close/>
                <a:moveTo>
                  <a:pt x="204" y="169"/>
                </a:moveTo>
                <a:lnTo>
                  <a:pt x="204" y="169"/>
                </a:lnTo>
                <a:lnTo>
                  <a:pt x="219" y="167"/>
                </a:lnTo>
                <a:lnTo>
                  <a:pt x="235" y="163"/>
                </a:lnTo>
                <a:lnTo>
                  <a:pt x="249" y="155"/>
                </a:lnTo>
                <a:lnTo>
                  <a:pt x="263" y="145"/>
                </a:lnTo>
                <a:lnTo>
                  <a:pt x="263" y="145"/>
                </a:lnTo>
                <a:lnTo>
                  <a:pt x="273" y="131"/>
                </a:lnTo>
                <a:lnTo>
                  <a:pt x="281" y="118"/>
                </a:lnTo>
                <a:lnTo>
                  <a:pt x="287" y="102"/>
                </a:lnTo>
                <a:lnTo>
                  <a:pt x="287" y="84"/>
                </a:lnTo>
                <a:lnTo>
                  <a:pt x="287" y="84"/>
                </a:lnTo>
                <a:lnTo>
                  <a:pt x="287" y="68"/>
                </a:lnTo>
                <a:lnTo>
                  <a:pt x="281" y="52"/>
                </a:lnTo>
                <a:lnTo>
                  <a:pt x="273" y="38"/>
                </a:lnTo>
                <a:lnTo>
                  <a:pt x="263" y="24"/>
                </a:lnTo>
                <a:lnTo>
                  <a:pt x="263" y="24"/>
                </a:lnTo>
                <a:lnTo>
                  <a:pt x="249" y="14"/>
                </a:lnTo>
                <a:lnTo>
                  <a:pt x="235" y="6"/>
                </a:lnTo>
                <a:lnTo>
                  <a:pt x="219" y="0"/>
                </a:lnTo>
                <a:lnTo>
                  <a:pt x="204" y="0"/>
                </a:lnTo>
                <a:lnTo>
                  <a:pt x="204" y="0"/>
                </a:lnTo>
                <a:lnTo>
                  <a:pt x="186" y="0"/>
                </a:lnTo>
                <a:lnTo>
                  <a:pt x="170" y="6"/>
                </a:lnTo>
                <a:lnTo>
                  <a:pt x="156" y="14"/>
                </a:lnTo>
                <a:lnTo>
                  <a:pt x="144" y="24"/>
                </a:lnTo>
                <a:lnTo>
                  <a:pt x="144" y="24"/>
                </a:lnTo>
                <a:lnTo>
                  <a:pt x="132" y="38"/>
                </a:lnTo>
                <a:lnTo>
                  <a:pt x="126" y="52"/>
                </a:lnTo>
                <a:lnTo>
                  <a:pt x="120" y="68"/>
                </a:lnTo>
                <a:lnTo>
                  <a:pt x="120" y="84"/>
                </a:lnTo>
                <a:lnTo>
                  <a:pt x="120" y="84"/>
                </a:lnTo>
                <a:lnTo>
                  <a:pt x="120" y="102"/>
                </a:lnTo>
                <a:lnTo>
                  <a:pt x="126" y="118"/>
                </a:lnTo>
                <a:lnTo>
                  <a:pt x="132" y="131"/>
                </a:lnTo>
                <a:lnTo>
                  <a:pt x="144" y="145"/>
                </a:lnTo>
                <a:lnTo>
                  <a:pt x="144" y="145"/>
                </a:lnTo>
                <a:lnTo>
                  <a:pt x="156" y="155"/>
                </a:lnTo>
                <a:lnTo>
                  <a:pt x="170" y="163"/>
                </a:lnTo>
                <a:lnTo>
                  <a:pt x="186" y="167"/>
                </a:lnTo>
                <a:lnTo>
                  <a:pt x="204" y="169"/>
                </a:lnTo>
                <a:lnTo>
                  <a:pt x="204" y="1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0" name="Freeform 5"/>
          <p:cNvSpPr>
            <a:spLocks noEditPoints="1"/>
          </p:cNvSpPr>
          <p:nvPr/>
        </p:nvSpPr>
        <p:spPr bwMode="auto">
          <a:xfrm>
            <a:off x="4661089" y="3402312"/>
            <a:ext cx="586142" cy="1486235"/>
          </a:xfrm>
          <a:custGeom>
            <a:avLst/>
            <a:gdLst>
              <a:gd name="T0" fmla="*/ 88 w 407"/>
              <a:gd name="T1" fmla="*/ 193 h 1032"/>
              <a:gd name="T2" fmla="*/ 32 w 407"/>
              <a:gd name="T3" fmla="*/ 223 h 1032"/>
              <a:gd name="T4" fmla="*/ 8 w 407"/>
              <a:gd name="T5" fmla="*/ 259 h 1032"/>
              <a:gd name="T6" fmla="*/ 0 w 407"/>
              <a:gd name="T7" fmla="*/ 564 h 1032"/>
              <a:gd name="T8" fmla="*/ 2 w 407"/>
              <a:gd name="T9" fmla="*/ 580 h 1032"/>
              <a:gd name="T10" fmla="*/ 10 w 407"/>
              <a:gd name="T11" fmla="*/ 592 h 1032"/>
              <a:gd name="T12" fmla="*/ 28 w 407"/>
              <a:gd name="T13" fmla="*/ 600 h 1032"/>
              <a:gd name="T14" fmla="*/ 44 w 407"/>
              <a:gd name="T15" fmla="*/ 600 h 1032"/>
              <a:gd name="T16" fmla="*/ 64 w 407"/>
              <a:gd name="T17" fmla="*/ 592 h 1032"/>
              <a:gd name="T18" fmla="*/ 70 w 407"/>
              <a:gd name="T19" fmla="*/ 580 h 1032"/>
              <a:gd name="T20" fmla="*/ 74 w 407"/>
              <a:gd name="T21" fmla="*/ 327 h 1032"/>
              <a:gd name="T22" fmla="*/ 92 w 407"/>
              <a:gd name="T23" fmla="*/ 984 h 1032"/>
              <a:gd name="T24" fmla="*/ 102 w 407"/>
              <a:gd name="T25" fmla="*/ 1010 h 1032"/>
              <a:gd name="T26" fmla="*/ 116 w 407"/>
              <a:gd name="T27" fmla="*/ 1024 h 1032"/>
              <a:gd name="T28" fmla="*/ 144 w 407"/>
              <a:gd name="T29" fmla="*/ 1032 h 1032"/>
              <a:gd name="T30" fmla="*/ 164 w 407"/>
              <a:gd name="T31" fmla="*/ 1028 h 1032"/>
              <a:gd name="T32" fmla="*/ 178 w 407"/>
              <a:gd name="T33" fmla="*/ 1018 h 1032"/>
              <a:gd name="T34" fmla="*/ 192 w 407"/>
              <a:gd name="T35" fmla="*/ 994 h 1032"/>
              <a:gd name="T36" fmla="*/ 213 w 407"/>
              <a:gd name="T37" fmla="*/ 604 h 1032"/>
              <a:gd name="T38" fmla="*/ 215 w 407"/>
              <a:gd name="T39" fmla="*/ 994 h 1032"/>
              <a:gd name="T40" fmla="*/ 229 w 407"/>
              <a:gd name="T41" fmla="*/ 1018 h 1032"/>
              <a:gd name="T42" fmla="*/ 245 w 407"/>
              <a:gd name="T43" fmla="*/ 1028 h 1032"/>
              <a:gd name="T44" fmla="*/ 265 w 407"/>
              <a:gd name="T45" fmla="*/ 1032 h 1032"/>
              <a:gd name="T46" fmla="*/ 291 w 407"/>
              <a:gd name="T47" fmla="*/ 1024 h 1032"/>
              <a:gd name="T48" fmla="*/ 305 w 407"/>
              <a:gd name="T49" fmla="*/ 1010 h 1032"/>
              <a:gd name="T50" fmla="*/ 313 w 407"/>
              <a:gd name="T51" fmla="*/ 984 h 1032"/>
              <a:gd name="T52" fmla="*/ 333 w 407"/>
              <a:gd name="T53" fmla="*/ 564 h 1032"/>
              <a:gd name="T54" fmla="*/ 335 w 407"/>
              <a:gd name="T55" fmla="*/ 580 h 1032"/>
              <a:gd name="T56" fmla="*/ 343 w 407"/>
              <a:gd name="T57" fmla="*/ 592 h 1032"/>
              <a:gd name="T58" fmla="*/ 363 w 407"/>
              <a:gd name="T59" fmla="*/ 600 h 1032"/>
              <a:gd name="T60" fmla="*/ 377 w 407"/>
              <a:gd name="T61" fmla="*/ 600 h 1032"/>
              <a:gd name="T62" fmla="*/ 397 w 407"/>
              <a:gd name="T63" fmla="*/ 592 h 1032"/>
              <a:gd name="T64" fmla="*/ 405 w 407"/>
              <a:gd name="T65" fmla="*/ 572 h 1032"/>
              <a:gd name="T66" fmla="*/ 407 w 407"/>
              <a:gd name="T67" fmla="*/ 299 h 1032"/>
              <a:gd name="T68" fmla="*/ 389 w 407"/>
              <a:gd name="T69" fmla="*/ 239 h 1032"/>
              <a:gd name="T70" fmla="*/ 357 w 407"/>
              <a:gd name="T71" fmla="*/ 209 h 1032"/>
              <a:gd name="T72" fmla="*/ 297 w 407"/>
              <a:gd name="T73" fmla="*/ 191 h 1032"/>
              <a:gd name="T74" fmla="*/ 204 w 407"/>
              <a:gd name="T75" fmla="*/ 169 h 1032"/>
              <a:gd name="T76" fmla="*/ 249 w 407"/>
              <a:gd name="T77" fmla="*/ 155 h 1032"/>
              <a:gd name="T78" fmla="*/ 273 w 407"/>
              <a:gd name="T79" fmla="*/ 131 h 1032"/>
              <a:gd name="T80" fmla="*/ 287 w 407"/>
              <a:gd name="T81" fmla="*/ 84 h 1032"/>
              <a:gd name="T82" fmla="*/ 281 w 407"/>
              <a:gd name="T83" fmla="*/ 52 h 1032"/>
              <a:gd name="T84" fmla="*/ 263 w 407"/>
              <a:gd name="T85" fmla="*/ 24 h 1032"/>
              <a:gd name="T86" fmla="*/ 219 w 407"/>
              <a:gd name="T87" fmla="*/ 0 h 1032"/>
              <a:gd name="T88" fmla="*/ 186 w 407"/>
              <a:gd name="T89" fmla="*/ 0 h 1032"/>
              <a:gd name="T90" fmla="*/ 144 w 407"/>
              <a:gd name="T91" fmla="*/ 24 h 1032"/>
              <a:gd name="T92" fmla="*/ 126 w 407"/>
              <a:gd name="T93" fmla="*/ 52 h 1032"/>
              <a:gd name="T94" fmla="*/ 120 w 407"/>
              <a:gd name="T95" fmla="*/ 84 h 1032"/>
              <a:gd name="T96" fmla="*/ 132 w 407"/>
              <a:gd name="T97" fmla="*/ 131 h 1032"/>
              <a:gd name="T98" fmla="*/ 156 w 407"/>
              <a:gd name="T99" fmla="*/ 155 h 1032"/>
              <a:gd name="T100" fmla="*/ 204 w 407"/>
              <a:gd name="T101" fmla="*/ 169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07" h="1032">
                <a:moveTo>
                  <a:pt x="108" y="191"/>
                </a:moveTo>
                <a:lnTo>
                  <a:pt x="108" y="191"/>
                </a:lnTo>
                <a:lnTo>
                  <a:pt x="88" y="193"/>
                </a:lnTo>
                <a:lnTo>
                  <a:pt x="68" y="199"/>
                </a:lnTo>
                <a:lnTo>
                  <a:pt x="48" y="209"/>
                </a:lnTo>
                <a:lnTo>
                  <a:pt x="32" y="223"/>
                </a:lnTo>
                <a:lnTo>
                  <a:pt x="32" y="223"/>
                </a:lnTo>
                <a:lnTo>
                  <a:pt x="18" y="239"/>
                </a:lnTo>
                <a:lnTo>
                  <a:pt x="8" y="259"/>
                </a:lnTo>
                <a:lnTo>
                  <a:pt x="2" y="279"/>
                </a:lnTo>
                <a:lnTo>
                  <a:pt x="0" y="299"/>
                </a:lnTo>
                <a:lnTo>
                  <a:pt x="0" y="564"/>
                </a:lnTo>
                <a:lnTo>
                  <a:pt x="0" y="564"/>
                </a:lnTo>
                <a:lnTo>
                  <a:pt x="0" y="572"/>
                </a:lnTo>
                <a:lnTo>
                  <a:pt x="2" y="580"/>
                </a:lnTo>
                <a:lnTo>
                  <a:pt x="6" y="586"/>
                </a:lnTo>
                <a:lnTo>
                  <a:pt x="10" y="592"/>
                </a:lnTo>
                <a:lnTo>
                  <a:pt x="10" y="592"/>
                </a:lnTo>
                <a:lnTo>
                  <a:pt x="16" y="596"/>
                </a:lnTo>
                <a:lnTo>
                  <a:pt x="22" y="598"/>
                </a:lnTo>
                <a:lnTo>
                  <a:pt x="28" y="600"/>
                </a:lnTo>
                <a:lnTo>
                  <a:pt x="36" y="602"/>
                </a:lnTo>
                <a:lnTo>
                  <a:pt x="36" y="602"/>
                </a:lnTo>
                <a:lnTo>
                  <a:pt x="44" y="600"/>
                </a:lnTo>
                <a:lnTo>
                  <a:pt x="52" y="598"/>
                </a:lnTo>
                <a:lnTo>
                  <a:pt x="58" y="596"/>
                </a:lnTo>
                <a:lnTo>
                  <a:pt x="64" y="592"/>
                </a:lnTo>
                <a:lnTo>
                  <a:pt x="64" y="592"/>
                </a:lnTo>
                <a:lnTo>
                  <a:pt x="68" y="586"/>
                </a:lnTo>
                <a:lnTo>
                  <a:pt x="70" y="580"/>
                </a:lnTo>
                <a:lnTo>
                  <a:pt x="72" y="572"/>
                </a:lnTo>
                <a:lnTo>
                  <a:pt x="74" y="564"/>
                </a:lnTo>
                <a:lnTo>
                  <a:pt x="74" y="327"/>
                </a:lnTo>
                <a:lnTo>
                  <a:pt x="92" y="327"/>
                </a:lnTo>
                <a:lnTo>
                  <a:pt x="92" y="984"/>
                </a:lnTo>
                <a:lnTo>
                  <a:pt x="92" y="984"/>
                </a:lnTo>
                <a:lnTo>
                  <a:pt x="94" y="994"/>
                </a:lnTo>
                <a:lnTo>
                  <a:pt x="96" y="1002"/>
                </a:lnTo>
                <a:lnTo>
                  <a:pt x="102" y="1010"/>
                </a:lnTo>
                <a:lnTo>
                  <a:pt x="108" y="1018"/>
                </a:lnTo>
                <a:lnTo>
                  <a:pt x="108" y="1018"/>
                </a:lnTo>
                <a:lnTo>
                  <a:pt x="116" y="1024"/>
                </a:lnTo>
                <a:lnTo>
                  <a:pt x="124" y="1028"/>
                </a:lnTo>
                <a:lnTo>
                  <a:pt x="134" y="1032"/>
                </a:lnTo>
                <a:lnTo>
                  <a:pt x="144" y="1032"/>
                </a:lnTo>
                <a:lnTo>
                  <a:pt x="144" y="1032"/>
                </a:lnTo>
                <a:lnTo>
                  <a:pt x="154" y="1032"/>
                </a:lnTo>
                <a:lnTo>
                  <a:pt x="164" y="1028"/>
                </a:lnTo>
                <a:lnTo>
                  <a:pt x="172" y="1024"/>
                </a:lnTo>
                <a:lnTo>
                  <a:pt x="178" y="1018"/>
                </a:lnTo>
                <a:lnTo>
                  <a:pt x="178" y="1018"/>
                </a:lnTo>
                <a:lnTo>
                  <a:pt x="186" y="1010"/>
                </a:lnTo>
                <a:lnTo>
                  <a:pt x="190" y="1002"/>
                </a:lnTo>
                <a:lnTo>
                  <a:pt x="192" y="994"/>
                </a:lnTo>
                <a:lnTo>
                  <a:pt x="194" y="984"/>
                </a:lnTo>
                <a:lnTo>
                  <a:pt x="194" y="604"/>
                </a:lnTo>
                <a:lnTo>
                  <a:pt x="213" y="604"/>
                </a:lnTo>
                <a:lnTo>
                  <a:pt x="213" y="984"/>
                </a:lnTo>
                <a:lnTo>
                  <a:pt x="213" y="984"/>
                </a:lnTo>
                <a:lnTo>
                  <a:pt x="215" y="994"/>
                </a:lnTo>
                <a:lnTo>
                  <a:pt x="217" y="1002"/>
                </a:lnTo>
                <a:lnTo>
                  <a:pt x="223" y="1010"/>
                </a:lnTo>
                <a:lnTo>
                  <a:pt x="229" y="1018"/>
                </a:lnTo>
                <a:lnTo>
                  <a:pt x="229" y="1018"/>
                </a:lnTo>
                <a:lnTo>
                  <a:pt x="235" y="1024"/>
                </a:lnTo>
                <a:lnTo>
                  <a:pt x="245" y="1028"/>
                </a:lnTo>
                <a:lnTo>
                  <a:pt x="255" y="1032"/>
                </a:lnTo>
                <a:lnTo>
                  <a:pt x="265" y="1032"/>
                </a:lnTo>
                <a:lnTo>
                  <a:pt x="265" y="1032"/>
                </a:lnTo>
                <a:lnTo>
                  <a:pt x="275" y="1032"/>
                </a:lnTo>
                <a:lnTo>
                  <a:pt x="283" y="1028"/>
                </a:lnTo>
                <a:lnTo>
                  <a:pt x="291" y="1024"/>
                </a:lnTo>
                <a:lnTo>
                  <a:pt x="299" y="1018"/>
                </a:lnTo>
                <a:lnTo>
                  <a:pt x="299" y="1018"/>
                </a:lnTo>
                <a:lnTo>
                  <a:pt x="305" y="1010"/>
                </a:lnTo>
                <a:lnTo>
                  <a:pt x="309" y="1002"/>
                </a:lnTo>
                <a:lnTo>
                  <a:pt x="311" y="994"/>
                </a:lnTo>
                <a:lnTo>
                  <a:pt x="313" y="984"/>
                </a:lnTo>
                <a:lnTo>
                  <a:pt x="313" y="327"/>
                </a:lnTo>
                <a:lnTo>
                  <a:pt x="333" y="327"/>
                </a:lnTo>
                <a:lnTo>
                  <a:pt x="333" y="564"/>
                </a:lnTo>
                <a:lnTo>
                  <a:pt x="333" y="564"/>
                </a:lnTo>
                <a:lnTo>
                  <a:pt x="333" y="572"/>
                </a:lnTo>
                <a:lnTo>
                  <a:pt x="335" y="580"/>
                </a:lnTo>
                <a:lnTo>
                  <a:pt x="337" y="586"/>
                </a:lnTo>
                <a:lnTo>
                  <a:pt x="343" y="592"/>
                </a:lnTo>
                <a:lnTo>
                  <a:pt x="343" y="592"/>
                </a:lnTo>
                <a:lnTo>
                  <a:pt x="349" y="596"/>
                </a:lnTo>
                <a:lnTo>
                  <a:pt x="355" y="598"/>
                </a:lnTo>
                <a:lnTo>
                  <a:pt x="363" y="600"/>
                </a:lnTo>
                <a:lnTo>
                  <a:pt x="369" y="602"/>
                </a:lnTo>
                <a:lnTo>
                  <a:pt x="369" y="602"/>
                </a:lnTo>
                <a:lnTo>
                  <a:pt x="377" y="600"/>
                </a:lnTo>
                <a:lnTo>
                  <a:pt x="385" y="598"/>
                </a:lnTo>
                <a:lnTo>
                  <a:pt x="391" y="596"/>
                </a:lnTo>
                <a:lnTo>
                  <a:pt x="397" y="592"/>
                </a:lnTo>
                <a:lnTo>
                  <a:pt x="397" y="592"/>
                </a:lnTo>
                <a:lnTo>
                  <a:pt x="403" y="580"/>
                </a:lnTo>
                <a:lnTo>
                  <a:pt x="405" y="572"/>
                </a:lnTo>
                <a:lnTo>
                  <a:pt x="407" y="564"/>
                </a:lnTo>
                <a:lnTo>
                  <a:pt x="407" y="299"/>
                </a:lnTo>
                <a:lnTo>
                  <a:pt x="407" y="299"/>
                </a:lnTo>
                <a:lnTo>
                  <a:pt x="405" y="279"/>
                </a:lnTo>
                <a:lnTo>
                  <a:pt x="399" y="259"/>
                </a:lnTo>
                <a:lnTo>
                  <a:pt x="389" y="239"/>
                </a:lnTo>
                <a:lnTo>
                  <a:pt x="375" y="223"/>
                </a:lnTo>
                <a:lnTo>
                  <a:pt x="375" y="223"/>
                </a:lnTo>
                <a:lnTo>
                  <a:pt x="357" y="209"/>
                </a:lnTo>
                <a:lnTo>
                  <a:pt x="339" y="199"/>
                </a:lnTo>
                <a:lnTo>
                  <a:pt x="319" y="193"/>
                </a:lnTo>
                <a:lnTo>
                  <a:pt x="297" y="191"/>
                </a:lnTo>
                <a:lnTo>
                  <a:pt x="108" y="191"/>
                </a:lnTo>
                <a:close/>
                <a:moveTo>
                  <a:pt x="204" y="169"/>
                </a:moveTo>
                <a:lnTo>
                  <a:pt x="204" y="169"/>
                </a:lnTo>
                <a:lnTo>
                  <a:pt x="219" y="167"/>
                </a:lnTo>
                <a:lnTo>
                  <a:pt x="235" y="163"/>
                </a:lnTo>
                <a:lnTo>
                  <a:pt x="249" y="155"/>
                </a:lnTo>
                <a:lnTo>
                  <a:pt x="263" y="145"/>
                </a:lnTo>
                <a:lnTo>
                  <a:pt x="263" y="145"/>
                </a:lnTo>
                <a:lnTo>
                  <a:pt x="273" y="131"/>
                </a:lnTo>
                <a:lnTo>
                  <a:pt x="281" y="118"/>
                </a:lnTo>
                <a:lnTo>
                  <a:pt x="287" y="102"/>
                </a:lnTo>
                <a:lnTo>
                  <a:pt x="287" y="84"/>
                </a:lnTo>
                <a:lnTo>
                  <a:pt x="287" y="84"/>
                </a:lnTo>
                <a:lnTo>
                  <a:pt x="287" y="68"/>
                </a:lnTo>
                <a:lnTo>
                  <a:pt x="281" y="52"/>
                </a:lnTo>
                <a:lnTo>
                  <a:pt x="273" y="38"/>
                </a:lnTo>
                <a:lnTo>
                  <a:pt x="263" y="24"/>
                </a:lnTo>
                <a:lnTo>
                  <a:pt x="263" y="24"/>
                </a:lnTo>
                <a:lnTo>
                  <a:pt x="249" y="14"/>
                </a:lnTo>
                <a:lnTo>
                  <a:pt x="235" y="6"/>
                </a:lnTo>
                <a:lnTo>
                  <a:pt x="219" y="0"/>
                </a:lnTo>
                <a:lnTo>
                  <a:pt x="204" y="0"/>
                </a:lnTo>
                <a:lnTo>
                  <a:pt x="204" y="0"/>
                </a:lnTo>
                <a:lnTo>
                  <a:pt x="186" y="0"/>
                </a:lnTo>
                <a:lnTo>
                  <a:pt x="170" y="6"/>
                </a:lnTo>
                <a:lnTo>
                  <a:pt x="156" y="14"/>
                </a:lnTo>
                <a:lnTo>
                  <a:pt x="144" y="24"/>
                </a:lnTo>
                <a:lnTo>
                  <a:pt x="144" y="24"/>
                </a:lnTo>
                <a:lnTo>
                  <a:pt x="132" y="38"/>
                </a:lnTo>
                <a:lnTo>
                  <a:pt x="126" y="52"/>
                </a:lnTo>
                <a:lnTo>
                  <a:pt x="120" y="68"/>
                </a:lnTo>
                <a:lnTo>
                  <a:pt x="120" y="84"/>
                </a:lnTo>
                <a:lnTo>
                  <a:pt x="120" y="84"/>
                </a:lnTo>
                <a:lnTo>
                  <a:pt x="120" y="102"/>
                </a:lnTo>
                <a:lnTo>
                  <a:pt x="126" y="118"/>
                </a:lnTo>
                <a:lnTo>
                  <a:pt x="132" y="131"/>
                </a:lnTo>
                <a:lnTo>
                  <a:pt x="144" y="145"/>
                </a:lnTo>
                <a:lnTo>
                  <a:pt x="144" y="145"/>
                </a:lnTo>
                <a:lnTo>
                  <a:pt x="156" y="155"/>
                </a:lnTo>
                <a:lnTo>
                  <a:pt x="170" y="163"/>
                </a:lnTo>
                <a:lnTo>
                  <a:pt x="186" y="167"/>
                </a:lnTo>
                <a:lnTo>
                  <a:pt x="204" y="169"/>
                </a:lnTo>
                <a:lnTo>
                  <a:pt x="204" y="1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107500" y="1924638"/>
            <a:ext cx="2469148" cy="2255172"/>
            <a:chOff x="1290296" y="2261860"/>
            <a:chExt cx="1829932" cy="1671351"/>
          </a:xfrm>
        </p:grpSpPr>
        <p:sp>
          <p:nvSpPr>
            <p:cNvPr id="122" name="타원 121"/>
            <p:cNvSpPr/>
            <p:nvPr/>
          </p:nvSpPr>
          <p:spPr>
            <a:xfrm>
              <a:off x="1374918" y="2261860"/>
              <a:ext cx="1671353" cy="1671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3" name="Text Box 8"/>
            <p:cNvSpPr txBox="1">
              <a:spLocks noChangeArrowheads="1"/>
            </p:cNvSpPr>
            <p:nvPr/>
          </p:nvSpPr>
          <p:spPr bwMode="auto">
            <a:xfrm>
              <a:off x="1290296" y="3080921"/>
              <a:ext cx="1829932" cy="34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혁신으로 미래를 여는 기업이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  <a:p>
              <a:pPr algn="ctr">
                <a:defRPr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되겠습니다</a:t>
              </a:r>
              <a:endParaRPr lang="ko-K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124" name="Text Box 8"/>
            <p:cNvSpPr txBox="1">
              <a:spLocks noChangeArrowheads="1"/>
            </p:cNvSpPr>
            <p:nvPr/>
          </p:nvSpPr>
          <p:spPr bwMode="auto">
            <a:xfrm>
              <a:off x="1290296" y="2795171"/>
              <a:ext cx="1829931" cy="250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신뢰받는기업</a:t>
              </a:r>
              <a:endParaRPr lang="ko-K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6103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063552" y="980728"/>
            <a:ext cx="7776864" cy="1368152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pic>
        <p:nvPicPr>
          <p:cNvPr id="13" name="그림 개체 틀 1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3" b="29503"/>
          <a:stretch>
            <a:fillRect/>
          </a:stretch>
        </p:blipFill>
        <p:spPr/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88FACA-DB68-4FF4-9B56-E693C9E7D61B}"/>
              </a:ext>
            </a:extLst>
          </p:cNvPr>
          <p:cNvSpPr/>
          <p:nvPr/>
        </p:nvSpPr>
        <p:spPr>
          <a:xfrm>
            <a:off x="407368" y="2856220"/>
            <a:ext cx="11521280" cy="31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돈을 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쫒기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보다는  우리의 일이 사회에 가져다 줄 변화에 집중하며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우리의 목표는 혁신을 통하여 사회적 비용을 줄이는 것이며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부대끼며 살아가는 세상에서 신뢰를 찾기 위한 노력이다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!!!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15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 플랫폼 부대운영 서비스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76314" y="2001826"/>
            <a:ext cx="2610750" cy="1182484"/>
            <a:chOff x="947976" y="2420888"/>
            <a:chExt cx="2610750" cy="1182484"/>
          </a:xfrm>
        </p:grpSpPr>
        <p:sp>
          <p:nvSpPr>
            <p:cNvPr id="35" name="TextBox 34"/>
            <p:cNvSpPr txBox="1"/>
            <p:nvPr/>
          </p:nvSpPr>
          <p:spPr>
            <a:xfrm>
              <a:off x="947976" y="2864708"/>
              <a:ext cx="261075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공인중개사 사업자를 위한           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호스팅을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제공 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하고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개별 사이트 구성 및 관리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호스팅</a:t>
              </a:r>
              <a:r>
                <a:rPr lang="ko-KR" alt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지원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976320" y="1988840"/>
            <a:ext cx="2610750" cy="1182484"/>
            <a:chOff x="9029866" y="2214206"/>
            <a:chExt cx="2610750" cy="1182484"/>
          </a:xfrm>
        </p:grpSpPr>
        <p:sp>
          <p:nvSpPr>
            <p:cNvPr id="38" name="TextBox 37"/>
            <p:cNvSpPr txBox="1"/>
            <p:nvPr/>
          </p:nvSpPr>
          <p:spPr>
            <a:xfrm>
              <a:off x="9029866" y="2658026"/>
              <a:ext cx="2434092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중개사를 통해 쉽고 빠르게    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3D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매물 등록을 할 수 있도록  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3D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건축물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빌더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지원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9029866" y="221420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3D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매물 등록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8976320" y="5054828"/>
            <a:ext cx="2736304" cy="1182484"/>
            <a:chOff x="8175123" y="4406176"/>
            <a:chExt cx="2736304" cy="1182484"/>
          </a:xfrm>
        </p:grpSpPr>
        <p:sp>
          <p:nvSpPr>
            <p:cNvPr id="41" name="TextBox 40"/>
            <p:cNvSpPr txBox="1"/>
            <p:nvPr/>
          </p:nvSpPr>
          <p:spPr>
            <a:xfrm>
              <a:off x="8175123" y="4849996"/>
              <a:ext cx="2736304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정보분석 및 매물정보와 거래정보를 빠르게 제공할 수 있도록                   데이터 베이스 구축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290553" y="440617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데이터 베이스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6" name="도넛 5"/>
          <p:cNvSpPr/>
          <p:nvPr/>
        </p:nvSpPr>
        <p:spPr>
          <a:xfrm>
            <a:off x="5461950" y="3330846"/>
            <a:ext cx="1348396" cy="1348395"/>
          </a:xfrm>
          <a:prstGeom prst="don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4924922" y="2793819"/>
            <a:ext cx="2422452" cy="2422449"/>
          </a:xfrm>
          <a:prstGeom prst="donut">
            <a:avLst>
              <a:gd name="adj" fmla="val 15603"/>
            </a:avLst>
          </a:prstGeom>
          <a:solidFill>
            <a:srgbClr val="2C5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4381392" y="2250288"/>
            <a:ext cx="3509512" cy="3509511"/>
          </a:xfrm>
          <a:prstGeom prst="donut">
            <a:avLst>
              <a:gd name="adj" fmla="val 1144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19755573">
            <a:off x="6621651" y="2731757"/>
            <a:ext cx="2120241" cy="367745"/>
          </a:xfrm>
          <a:prstGeom prst="rect">
            <a:avLst/>
          </a:prstGeom>
          <a:solidFill>
            <a:srgbClr val="2C5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664716">
            <a:off x="6885259" y="5374357"/>
            <a:ext cx="1653252" cy="377443"/>
          </a:xfrm>
          <a:prstGeom prst="rect">
            <a:avLst/>
          </a:prstGeom>
          <a:solidFill>
            <a:srgbClr val="1D3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811811" y="2079390"/>
            <a:ext cx="933178" cy="9331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631949" y="5479514"/>
            <a:ext cx="933178" cy="933178"/>
          </a:xfrm>
          <a:prstGeom prst="ellipse">
            <a:avLst/>
          </a:prstGeom>
          <a:solidFill>
            <a:srgbClr val="1D3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902968" y="5733356"/>
            <a:ext cx="397876" cy="425493"/>
            <a:chOff x="3263725" y="5646638"/>
            <a:chExt cx="323850" cy="342900"/>
          </a:xfrm>
          <a:solidFill>
            <a:srgbClr val="FFFFFF"/>
          </a:solidFill>
        </p:grpSpPr>
        <p:sp>
          <p:nvSpPr>
            <p:cNvPr id="33" name="Freeform 231"/>
            <p:cNvSpPr>
              <a:spLocks noEditPoints="1"/>
            </p:cNvSpPr>
            <p:nvPr/>
          </p:nvSpPr>
          <p:spPr bwMode="auto">
            <a:xfrm>
              <a:off x="3263725" y="5646638"/>
              <a:ext cx="323850" cy="104775"/>
            </a:xfrm>
            <a:custGeom>
              <a:avLst/>
              <a:gdLst/>
              <a:ahLst/>
              <a:cxnLst>
                <a:cxn ang="0">
                  <a:pos x="204" y="14"/>
                </a:cxn>
                <a:cxn ang="0">
                  <a:pos x="204" y="14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2"/>
                </a:cxn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6"/>
                </a:cxn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6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2"/>
                </a:cxn>
                <a:cxn ang="0">
                  <a:pos x="204" y="14"/>
                </a:cxn>
                <a:cxn ang="0">
                  <a:pos x="190" y="14"/>
                </a:cxn>
                <a:cxn ang="0">
                  <a:pos x="190" y="52"/>
                </a:cxn>
                <a:cxn ang="0">
                  <a:pos x="14" y="52"/>
                </a:cxn>
                <a:cxn ang="0">
                  <a:pos x="14" y="14"/>
                </a:cxn>
                <a:cxn ang="0">
                  <a:pos x="190" y="14"/>
                </a:cxn>
              </a:cxnLst>
              <a:rect l="0" t="0" r="r" b="b"/>
              <a:pathLst>
                <a:path w="204" h="66">
                  <a:moveTo>
                    <a:pt x="204" y="14"/>
                  </a:moveTo>
                  <a:lnTo>
                    <a:pt x="204" y="14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2"/>
                  </a:lnTo>
                  <a:lnTo>
                    <a:pt x="19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12" y="66"/>
                  </a:lnTo>
                  <a:lnTo>
                    <a:pt x="190" y="66"/>
                  </a:lnTo>
                  <a:lnTo>
                    <a:pt x="190" y="66"/>
                  </a:lnTo>
                  <a:lnTo>
                    <a:pt x="196" y="66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2"/>
                  </a:lnTo>
                  <a:lnTo>
                    <a:pt x="204" y="14"/>
                  </a:lnTo>
                  <a:close/>
                  <a:moveTo>
                    <a:pt x="190" y="14"/>
                  </a:moveTo>
                  <a:lnTo>
                    <a:pt x="190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190" y="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Freeform 232"/>
            <p:cNvSpPr>
              <a:spLocks/>
            </p:cNvSpPr>
            <p:nvPr/>
          </p:nvSpPr>
          <p:spPr bwMode="auto">
            <a:xfrm>
              <a:off x="3489150" y="5681563"/>
              <a:ext cx="57150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2"/>
                </a:cxn>
                <a:cxn ang="0">
                  <a:pos x="36" y="10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36" h="14">
                  <a:moveTo>
                    <a:pt x="4" y="14"/>
                  </a:moveTo>
                  <a:lnTo>
                    <a:pt x="32" y="14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6" y="1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Freeform 233"/>
            <p:cNvSpPr>
              <a:spLocks noEditPoints="1"/>
            </p:cNvSpPr>
            <p:nvPr/>
          </p:nvSpPr>
          <p:spPr bwMode="auto">
            <a:xfrm>
              <a:off x="3263725" y="5767288"/>
              <a:ext cx="323850" cy="104775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4"/>
                </a:cxn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4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2"/>
                </a:cxn>
                <a:cxn ang="0">
                  <a:pos x="204" y="12"/>
                </a:cxn>
                <a:cxn ang="0">
                  <a:pos x="204" y="12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14"/>
                </a:cxn>
                <a:cxn ang="0">
                  <a:pos x="190" y="50"/>
                </a:cxn>
                <a:cxn ang="0">
                  <a:pos x="14" y="50"/>
                </a:cxn>
                <a:cxn ang="0">
                  <a:pos x="14" y="14"/>
                </a:cxn>
                <a:cxn ang="0">
                  <a:pos x="190" y="14"/>
                </a:cxn>
              </a:cxnLst>
              <a:rect l="0" t="0" r="r" b="b"/>
              <a:pathLst>
                <a:path w="204" h="66">
                  <a:moveTo>
                    <a:pt x="19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4"/>
                  </a:lnTo>
                  <a:lnTo>
                    <a:pt x="12" y="66"/>
                  </a:lnTo>
                  <a:lnTo>
                    <a:pt x="190" y="66"/>
                  </a:lnTo>
                  <a:lnTo>
                    <a:pt x="190" y="66"/>
                  </a:lnTo>
                  <a:lnTo>
                    <a:pt x="196" y="64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2"/>
                  </a:lnTo>
                  <a:lnTo>
                    <a:pt x="204" y="12"/>
                  </a:lnTo>
                  <a:lnTo>
                    <a:pt x="204" y="12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0"/>
                  </a:lnTo>
                  <a:lnTo>
                    <a:pt x="190" y="0"/>
                  </a:lnTo>
                  <a:lnTo>
                    <a:pt x="190" y="0"/>
                  </a:lnTo>
                  <a:close/>
                  <a:moveTo>
                    <a:pt x="190" y="14"/>
                  </a:moveTo>
                  <a:lnTo>
                    <a:pt x="190" y="50"/>
                  </a:lnTo>
                  <a:lnTo>
                    <a:pt x="14" y="50"/>
                  </a:lnTo>
                  <a:lnTo>
                    <a:pt x="14" y="14"/>
                  </a:lnTo>
                  <a:lnTo>
                    <a:pt x="190" y="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Freeform 234"/>
            <p:cNvSpPr>
              <a:spLocks/>
            </p:cNvSpPr>
            <p:nvPr/>
          </p:nvSpPr>
          <p:spPr bwMode="auto">
            <a:xfrm>
              <a:off x="3489150" y="5802213"/>
              <a:ext cx="57150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2"/>
                </a:cxn>
                <a:cxn ang="0">
                  <a:pos x="36" y="8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36" h="14">
                  <a:moveTo>
                    <a:pt x="4" y="14"/>
                  </a:moveTo>
                  <a:lnTo>
                    <a:pt x="32" y="14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6" y="8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Freeform 235"/>
            <p:cNvSpPr>
              <a:spLocks noEditPoints="1"/>
            </p:cNvSpPr>
            <p:nvPr/>
          </p:nvSpPr>
          <p:spPr bwMode="auto">
            <a:xfrm>
              <a:off x="3263725" y="5884763"/>
              <a:ext cx="323850" cy="104775"/>
            </a:xfrm>
            <a:custGeom>
              <a:avLst/>
              <a:gdLst/>
              <a:ahLst/>
              <a:cxnLst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6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4"/>
                </a:cxn>
                <a:cxn ang="0">
                  <a:pos x="204" y="14"/>
                </a:cxn>
                <a:cxn ang="0">
                  <a:pos x="204" y="14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2"/>
                </a:cxn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6"/>
                </a:cxn>
                <a:cxn ang="0">
                  <a:pos x="12" y="66"/>
                </a:cxn>
                <a:cxn ang="0">
                  <a:pos x="12" y="66"/>
                </a:cxn>
                <a:cxn ang="0">
                  <a:pos x="14" y="52"/>
                </a:cxn>
                <a:cxn ang="0">
                  <a:pos x="14" y="16"/>
                </a:cxn>
                <a:cxn ang="0">
                  <a:pos x="190" y="16"/>
                </a:cxn>
                <a:cxn ang="0">
                  <a:pos x="190" y="52"/>
                </a:cxn>
                <a:cxn ang="0">
                  <a:pos x="14" y="52"/>
                </a:cxn>
              </a:cxnLst>
              <a:rect l="0" t="0" r="r" b="b"/>
              <a:pathLst>
                <a:path w="204" h="66">
                  <a:moveTo>
                    <a:pt x="12" y="66"/>
                  </a:moveTo>
                  <a:lnTo>
                    <a:pt x="190" y="66"/>
                  </a:lnTo>
                  <a:lnTo>
                    <a:pt x="190" y="66"/>
                  </a:lnTo>
                  <a:lnTo>
                    <a:pt x="196" y="66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4"/>
                  </a:lnTo>
                  <a:lnTo>
                    <a:pt x="204" y="14"/>
                  </a:lnTo>
                  <a:lnTo>
                    <a:pt x="204" y="14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2"/>
                  </a:lnTo>
                  <a:lnTo>
                    <a:pt x="19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12" y="66"/>
                  </a:lnTo>
                  <a:lnTo>
                    <a:pt x="12" y="66"/>
                  </a:lnTo>
                  <a:close/>
                  <a:moveTo>
                    <a:pt x="14" y="52"/>
                  </a:moveTo>
                  <a:lnTo>
                    <a:pt x="14" y="16"/>
                  </a:lnTo>
                  <a:lnTo>
                    <a:pt x="190" y="16"/>
                  </a:lnTo>
                  <a:lnTo>
                    <a:pt x="190" y="52"/>
                  </a:lnTo>
                  <a:lnTo>
                    <a:pt x="14" y="5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Freeform 236"/>
            <p:cNvSpPr>
              <a:spLocks/>
            </p:cNvSpPr>
            <p:nvPr/>
          </p:nvSpPr>
          <p:spPr bwMode="auto">
            <a:xfrm>
              <a:off x="3489150" y="5919688"/>
              <a:ext cx="57150" cy="222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6" y="10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36" h="14">
                  <a:moveTo>
                    <a:pt x="32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6" y="1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092242" y="2334714"/>
            <a:ext cx="393343" cy="422529"/>
            <a:chOff x="1677988" y="3783013"/>
            <a:chExt cx="941387" cy="1011238"/>
          </a:xfrm>
          <a:solidFill>
            <a:schemeClr val="bg1"/>
          </a:solidFill>
        </p:grpSpPr>
        <p:sp>
          <p:nvSpPr>
            <p:cNvPr id="52" name="Freeform 269"/>
            <p:cNvSpPr>
              <a:spLocks/>
            </p:cNvSpPr>
            <p:nvPr/>
          </p:nvSpPr>
          <p:spPr bwMode="auto">
            <a:xfrm>
              <a:off x="1905000" y="3859213"/>
              <a:ext cx="31750" cy="750888"/>
            </a:xfrm>
            <a:custGeom>
              <a:avLst/>
              <a:gdLst>
                <a:gd name="T0" fmla="*/ 14 w 28"/>
                <a:gd name="T1" fmla="*/ 676 h 676"/>
                <a:gd name="T2" fmla="*/ 0 w 28"/>
                <a:gd name="T3" fmla="*/ 662 h 676"/>
                <a:gd name="T4" fmla="*/ 0 w 28"/>
                <a:gd name="T5" fmla="*/ 14 h 676"/>
                <a:gd name="T6" fmla="*/ 14 w 28"/>
                <a:gd name="T7" fmla="*/ 0 h 676"/>
                <a:gd name="T8" fmla="*/ 28 w 28"/>
                <a:gd name="T9" fmla="*/ 14 h 676"/>
                <a:gd name="T10" fmla="*/ 28 w 28"/>
                <a:gd name="T11" fmla="*/ 662 h 676"/>
                <a:gd name="T12" fmla="*/ 14 w 28"/>
                <a:gd name="T13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76">
                  <a:moveTo>
                    <a:pt x="14" y="676"/>
                  </a:moveTo>
                  <a:cubicBezTo>
                    <a:pt x="6" y="676"/>
                    <a:pt x="0" y="670"/>
                    <a:pt x="0" y="66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8" y="6"/>
                    <a:pt x="28" y="14"/>
                  </a:cubicBezTo>
                  <a:cubicBezTo>
                    <a:pt x="28" y="662"/>
                    <a:pt x="28" y="662"/>
                    <a:pt x="28" y="662"/>
                  </a:cubicBezTo>
                  <a:cubicBezTo>
                    <a:pt x="28" y="670"/>
                    <a:pt x="21" y="676"/>
                    <a:pt x="14" y="6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Freeform 270"/>
            <p:cNvSpPr>
              <a:spLocks/>
            </p:cNvSpPr>
            <p:nvPr/>
          </p:nvSpPr>
          <p:spPr bwMode="auto">
            <a:xfrm>
              <a:off x="2360613" y="3857626"/>
              <a:ext cx="31750" cy="331788"/>
            </a:xfrm>
            <a:custGeom>
              <a:avLst/>
              <a:gdLst>
                <a:gd name="T0" fmla="*/ 14 w 28"/>
                <a:gd name="T1" fmla="*/ 298 h 298"/>
                <a:gd name="T2" fmla="*/ 0 w 28"/>
                <a:gd name="T3" fmla="*/ 284 h 298"/>
                <a:gd name="T4" fmla="*/ 0 w 28"/>
                <a:gd name="T5" fmla="*/ 14 h 298"/>
                <a:gd name="T6" fmla="*/ 14 w 28"/>
                <a:gd name="T7" fmla="*/ 0 h 298"/>
                <a:gd name="T8" fmla="*/ 28 w 28"/>
                <a:gd name="T9" fmla="*/ 14 h 298"/>
                <a:gd name="T10" fmla="*/ 28 w 28"/>
                <a:gd name="T11" fmla="*/ 284 h 298"/>
                <a:gd name="T12" fmla="*/ 14 w 28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8">
                  <a:moveTo>
                    <a:pt x="14" y="298"/>
                  </a:moveTo>
                  <a:cubicBezTo>
                    <a:pt x="6" y="298"/>
                    <a:pt x="0" y="292"/>
                    <a:pt x="0" y="28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84"/>
                    <a:pt x="28" y="284"/>
                    <a:pt x="28" y="284"/>
                  </a:cubicBezTo>
                  <a:cubicBezTo>
                    <a:pt x="28" y="292"/>
                    <a:pt x="22" y="298"/>
                    <a:pt x="14" y="2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Freeform 271"/>
            <p:cNvSpPr>
              <a:spLocks/>
            </p:cNvSpPr>
            <p:nvPr/>
          </p:nvSpPr>
          <p:spPr bwMode="auto">
            <a:xfrm>
              <a:off x="2360613" y="4552951"/>
              <a:ext cx="31750" cy="79375"/>
            </a:xfrm>
            <a:custGeom>
              <a:avLst/>
              <a:gdLst>
                <a:gd name="T0" fmla="*/ 14 w 28"/>
                <a:gd name="T1" fmla="*/ 72 h 72"/>
                <a:gd name="T2" fmla="*/ 0 w 28"/>
                <a:gd name="T3" fmla="*/ 58 h 72"/>
                <a:gd name="T4" fmla="*/ 0 w 28"/>
                <a:gd name="T5" fmla="*/ 14 h 72"/>
                <a:gd name="T6" fmla="*/ 14 w 28"/>
                <a:gd name="T7" fmla="*/ 0 h 72"/>
                <a:gd name="T8" fmla="*/ 28 w 28"/>
                <a:gd name="T9" fmla="*/ 14 h 72"/>
                <a:gd name="T10" fmla="*/ 28 w 28"/>
                <a:gd name="T11" fmla="*/ 58 h 72"/>
                <a:gd name="T12" fmla="*/ 14 w 2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2">
                  <a:moveTo>
                    <a:pt x="14" y="72"/>
                  </a:moveTo>
                  <a:cubicBezTo>
                    <a:pt x="6" y="72"/>
                    <a:pt x="0" y="66"/>
                    <a:pt x="0" y="5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66"/>
                    <a:pt x="22" y="72"/>
                    <a:pt x="1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Freeform 310"/>
            <p:cNvSpPr>
              <a:spLocks noEditPoints="1"/>
            </p:cNvSpPr>
            <p:nvPr/>
          </p:nvSpPr>
          <p:spPr bwMode="auto">
            <a:xfrm>
              <a:off x="1677988" y="3783013"/>
              <a:ext cx="487362" cy="1011238"/>
            </a:xfrm>
            <a:custGeom>
              <a:avLst/>
              <a:gdLst>
                <a:gd name="T0" fmla="*/ 14 w 438"/>
                <a:gd name="T1" fmla="*/ 910 h 911"/>
                <a:gd name="T2" fmla="*/ 6 w 438"/>
                <a:gd name="T3" fmla="*/ 908 h 911"/>
                <a:gd name="T4" fmla="*/ 0 w 438"/>
                <a:gd name="T5" fmla="*/ 896 h 911"/>
                <a:gd name="T6" fmla="*/ 0 w 438"/>
                <a:gd name="T7" fmla="*/ 110 h 911"/>
                <a:gd name="T8" fmla="*/ 8 w 438"/>
                <a:gd name="T9" fmla="*/ 97 h 911"/>
                <a:gd name="T10" fmla="*/ 213 w 438"/>
                <a:gd name="T11" fmla="*/ 2 h 911"/>
                <a:gd name="T12" fmla="*/ 225 w 438"/>
                <a:gd name="T13" fmla="*/ 2 h 911"/>
                <a:gd name="T14" fmla="*/ 430 w 438"/>
                <a:gd name="T15" fmla="*/ 97 h 911"/>
                <a:gd name="T16" fmla="*/ 438 w 438"/>
                <a:gd name="T17" fmla="*/ 110 h 911"/>
                <a:gd name="T18" fmla="*/ 438 w 438"/>
                <a:gd name="T19" fmla="*/ 896 h 911"/>
                <a:gd name="T20" fmla="*/ 431 w 438"/>
                <a:gd name="T21" fmla="*/ 908 h 911"/>
                <a:gd name="T22" fmla="*/ 418 w 438"/>
                <a:gd name="T23" fmla="*/ 909 h 911"/>
                <a:gd name="T24" fmla="*/ 219 w 438"/>
                <a:gd name="T25" fmla="*/ 816 h 911"/>
                <a:gd name="T26" fmla="*/ 19 w 438"/>
                <a:gd name="T27" fmla="*/ 909 h 911"/>
                <a:gd name="T28" fmla="*/ 14 w 438"/>
                <a:gd name="T29" fmla="*/ 910 h 911"/>
                <a:gd name="T30" fmla="*/ 219 w 438"/>
                <a:gd name="T31" fmla="*/ 787 h 911"/>
                <a:gd name="T32" fmla="*/ 225 w 438"/>
                <a:gd name="T33" fmla="*/ 788 h 911"/>
                <a:gd name="T34" fmla="*/ 410 w 438"/>
                <a:gd name="T35" fmla="*/ 874 h 911"/>
                <a:gd name="T36" fmla="*/ 410 w 438"/>
                <a:gd name="T37" fmla="*/ 119 h 911"/>
                <a:gd name="T38" fmla="*/ 219 w 438"/>
                <a:gd name="T39" fmla="*/ 30 h 911"/>
                <a:gd name="T40" fmla="*/ 28 w 438"/>
                <a:gd name="T41" fmla="*/ 119 h 911"/>
                <a:gd name="T42" fmla="*/ 28 w 438"/>
                <a:gd name="T43" fmla="*/ 874 h 911"/>
                <a:gd name="T44" fmla="*/ 213 w 438"/>
                <a:gd name="T45" fmla="*/ 788 h 911"/>
                <a:gd name="T46" fmla="*/ 219 w 438"/>
                <a:gd name="T47" fmla="*/ 787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8" h="911">
                  <a:moveTo>
                    <a:pt x="14" y="910"/>
                  </a:moveTo>
                  <a:cubicBezTo>
                    <a:pt x="11" y="910"/>
                    <a:pt x="8" y="909"/>
                    <a:pt x="6" y="908"/>
                  </a:cubicBezTo>
                  <a:cubicBezTo>
                    <a:pt x="2" y="905"/>
                    <a:pt x="0" y="901"/>
                    <a:pt x="0" y="89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4"/>
                    <a:pt x="3" y="99"/>
                    <a:pt x="8" y="97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7" y="0"/>
                    <a:pt x="221" y="0"/>
                    <a:pt x="225" y="2"/>
                  </a:cubicBezTo>
                  <a:cubicBezTo>
                    <a:pt x="430" y="97"/>
                    <a:pt x="430" y="97"/>
                    <a:pt x="430" y="97"/>
                  </a:cubicBezTo>
                  <a:cubicBezTo>
                    <a:pt x="435" y="99"/>
                    <a:pt x="438" y="104"/>
                    <a:pt x="438" y="110"/>
                  </a:cubicBezTo>
                  <a:cubicBezTo>
                    <a:pt x="438" y="896"/>
                    <a:pt x="438" y="896"/>
                    <a:pt x="438" y="896"/>
                  </a:cubicBezTo>
                  <a:cubicBezTo>
                    <a:pt x="438" y="901"/>
                    <a:pt x="435" y="905"/>
                    <a:pt x="431" y="908"/>
                  </a:cubicBezTo>
                  <a:cubicBezTo>
                    <a:pt x="427" y="911"/>
                    <a:pt x="422" y="911"/>
                    <a:pt x="418" y="909"/>
                  </a:cubicBezTo>
                  <a:cubicBezTo>
                    <a:pt x="219" y="816"/>
                    <a:pt x="219" y="816"/>
                    <a:pt x="219" y="816"/>
                  </a:cubicBezTo>
                  <a:cubicBezTo>
                    <a:pt x="19" y="909"/>
                    <a:pt x="19" y="909"/>
                    <a:pt x="19" y="909"/>
                  </a:cubicBezTo>
                  <a:cubicBezTo>
                    <a:pt x="18" y="910"/>
                    <a:pt x="16" y="910"/>
                    <a:pt x="14" y="910"/>
                  </a:cubicBezTo>
                  <a:close/>
                  <a:moveTo>
                    <a:pt x="219" y="787"/>
                  </a:moveTo>
                  <a:cubicBezTo>
                    <a:pt x="221" y="787"/>
                    <a:pt x="223" y="787"/>
                    <a:pt x="225" y="788"/>
                  </a:cubicBezTo>
                  <a:cubicBezTo>
                    <a:pt x="410" y="874"/>
                    <a:pt x="410" y="874"/>
                    <a:pt x="410" y="874"/>
                  </a:cubicBezTo>
                  <a:cubicBezTo>
                    <a:pt x="410" y="119"/>
                    <a:pt x="410" y="119"/>
                    <a:pt x="410" y="11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874"/>
                    <a:pt x="28" y="874"/>
                    <a:pt x="28" y="874"/>
                  </a:cubicBezTo>
                  <a:cubicBezTo>
                    <a:pt x="213" y="788"/>
                    <a:pt x="213" y="788"/>
                    <a:pt x="213" y="788"/>
                  </a:cubicBezTo>
                  <a:cubicBezTo>
                    <a:pt x="215" y="787"/>
                    <a:pt x="217" y="787"/>
                    <a:pt x="219" y="7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Freeform 311"/>
            <p:cNvSpPr>
              <a:spLocks noEditPoints="1"/>
            </p:cNvSpPr>
            <p:nvPr/>
          </p:nvSpPr>
          <p:spPr bwMode="auto">
            <a:xfrm>
              <a:off x="2133600" y="3783013"/>
              <a:ext cx="485775" cy="1011238"/>
            </a:xfrm>
            <a:custGeom>
              <a:avLst/>
              <a:gdLst>
                <a:gd name="T0" fmla="*/ 424 w 438"/>
                <a:gd name="T1" fmla="*/ 910 h 911"/>
                <a:gd name="T2" fmla="*/ 418 w 438"/>
                <a:gd name="T3" fmla="*/ 909 h 911"/>
                <a:gd name="T4" fmla="*/ 219 w 438"/>
                <a:gd name="T5" fmla="*/ 816 h 911"/>
                <a:gd name="T6" fmla="*/ 20 w 438"/>
                <a:gd name="T7" fmla="*/ 909 h 911"/>
                <a:gd name="T8" fmla="*/ 6 w 438"/>
                <a:gd name="T9" fmla="*/ 908 h 911"/>
                <a:gd name="T10" fmla="*/ 0 w 438"/>
                <a:gd name="T11" fmla="*/ 896 h 911"/>
                <a:gd name="T12" fmla="*/ 0 w 438"/>
                <a:gd name="T13" fmla="*/ 110 h 911"/>
                <a:gd name="T14" fmla="*/ 8 w 438"/>
                <a:gd name="T15" fmla="*/ 97 h 911"/>
                <a:gd name="T16" fmla="*/ 213 w 438"/>
                <a:gd name="T17" fmla="*/ 2 h 911"/>
                <a:gd name="T18" fmla="*/ 225 w 438"/>
                <a:gd name="T19" fmla="*/ 2 h 911"/>
                <a:gd name="T20" fmla="*/ 430 w 438"/>
                <a:gd name="T21" fmla="*/ 97 h 911"/>
                <a:gd name="T22" fmla="*/ 438 w 438"/>
                <a:gd name="T23" fmla="*/ 110 h 911"/>
                <a:gd name="T24" fmla="*/ 438 w 438"/>
                <a:gd name="T25" fmla="*/ 896 h 911"/>
                <a:gd name="T26" fmla="*/ 432 w 438"/>
                <a:gd name="T27" fmla="*/ 908 h 911"/>
                <a:gd name="T28" fmla="*/ 424 w 438"/>
                <a:gd name="T29" fmla="*/ 910 h 911"/>
                <a:gd name="T30" fmla="*/ 28 w 438"/>
                <a:gd name="T31" fmla="*/ 119 h 911"/>
                <a:gd name="T32" fmla="*/ 28 w 438"/>
                <a:gd name="T33" fmla="*/ 874 h 911"/>
                <a:gd name="T34" fmla="*/ 213 w 438"/>
                <a:gd name="T35" fmla="*/ 788 h 911"/>
                <a:gd name="T36" fmla="*/ 225 w 438"/>
                <a:gd name="T37" fmla="*/ 788 h 911"/>
                <a:gd name="T38" fmla="*/ 410 w 438"/>
                <a:gd name="T39" fmla="*/ 874 h 911"/>
                <a:gd name="T40" fmla="*/ 410 w 438"/>
                <a:gd name="T41" fmla="*/ 119 h 911"/>
                <a:gd name="T42" fmla="*/ 219 w 438"/>
                <a:gd name="T43" fmla="*/ 30 h 911"/>
                <a:gd name="T44" fmla="*/ 28 w 438"/>
                <a:gd name="T45" fmla="*/ 119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8" h="911">
                  <a:moveTo>
                    <a:pt x="424" y="910"/>
                  </a:moveTo>
                  <a:cubicBezTo>
                    <a:pt x="422" y="910"/>
                    <a:pt x="420" y="910"/>
                    <a:pt x="418" y="909"/>
                  </a:cubicBezTo>
                  <a:cubicBezTo>
                    <a:pt x="219" y="816"/>
                    <a:pt x="219" y="816"/>
                    <a:pt x="219" y="816"/>
                  </a:cubicBezTo>
                  <a:cubicBezTo>
                    <a:pt x="20" y="909"/>
                    <a:pt x="20" y="909"/>
                    <a:pt x="20" y="909"/>
                  </a:cubicBezTo>
                  <a:cubicBezTo>
                    <a:pt x="15" y="911"/>
                    <a:pt x="10" y="911"/>
                    <a:pt x="6" y="908"/>
                  </a:cubicBezTo>
                  <a:cubicBezTo>
                    <a:pt x="2" y="905"/>
                    <a:pt x="0" y="901"/>
                    <a:pt x="0" y="89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4"/>
                    <a:pt x="3" y="99"/>
                    <a:pt x="8" y="97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7" y="0"/>
                    <a:pt x="221" y="0"/>
                    <a:pt x="225" y="2"/>
                  </a:cubicBezTo>
                  <a:cubicBezTo>
                    <a:pt x="430" y="97"/>
                    <a:pt x="430" y="97"/>
                    <a:pt x="430" y="97"/>
                  </a:cubicBezTo>
                  <a:cubicBezTo>
                    <a:pt x="435" y="99"/>
                    <a:pt x="438" y="104"/>
                    <a:pt x="438" y="110"/>
                  </a:cubicBezTo>
                  <a:cubicBezTo>
                    <a:pt x="438" y="896"/>
                    <a:pt x="438" y="896"/>
                    <a:pt x="438" y="896"/>
                  </a:cubicBezTo>
                  <a:cubicBezTo>
                    <a:pt x="438" y="901"/>
                    <a:pt x="436" y="905"/>
                    <a:pt x="432" y="908"/>
                  </a:cubicBezTo>
                  <a:cubicBezTo>
                    <a:pt x="429" y="909"/>
                    <a:pt x="427" y="910"/>
                    <a:pt x="424" y="910"/>
                  </a:cubicBezTo>
                  <a:close/>
                  <a:moveTo>
                    <a:pt x="28" y="119"/>
                  </a:moveTo>
                  <a:cubicBezTo>
                    <a:pt x="28" y="874"/>
                    <a:pt x="28" y="874"/>
                    <a:pt x="28" y="874"/>
                  </a:cubicBezTo>
                  <a:cubicBezTo>
                    <a:pt x="213" y="788"/>
                    <a:pt x="213" y="788"/>
                    <a:pt x="213" y="788"/>
                  </a:cubicBezTo>
                  <a:cubicBezTo>
                    <a:pt x="217" y="786"/>
                    <a:pt x="221" y="786"/>
                    <a:pt x="225" y="788"/>
                  </a:cubicBezTo>
                  <a:cubicBezTo>
                    <a:pt x="410" y="874"/>
                    <a:pt x="410" y="874"/>
                    <a:pt x="410" y="874"/>
                  </a:cubicBezTo>
                  <a:cubicBezTo>
                    <a:pt x="410" y="119"/>
                    <a:pt x="410" y="119"/>
                    <a:pt x="410" y="119"/>
                  </a:cubicBezTo>
                  <a:cubicBezTo>
                    <a:pt x="219" y="30"/>
                    <a:pt x="219" y="30"/>
                    <a:pt x="219" y="30"/>
                  </a:cubicBezTo>
                  <a:lnTo>
                    <a:pt x="2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Freeform 312"/>
            <p:cNvSpPr>
              <a:spLocks noEditPoints="1"/>
            </p:cNvSpPr>
            <p:nvPr/>
          </p:nvSpPr>
          <p:spPr bwMode="auto">
            <a:xfrm>
              <a:off x="2293938" y="4183063"/>
              <a:ext cx="280987" cy="403225"/>
            </a:xfrm>
            <a:custGeom>
              <a:avLst/>
              <a:gdLst>
                <a:gd name="T0" fmla="*/ 126 w 252"/>
                <a:gd name="T1" fmla="*/ 363 h 363"/>
                <a:gd name="T2" fmla="*/ 116 w 252"/>
                <a:gd name="T3" fmla="*/ 358 h 363"/>
                <a:gd name="T4" fmla="*/ 0 w 252"/>
                <a:gd name="T5" fmla="*/ 126 h 363"/>
                <a:gd name="T6" fmla="*/ 126 w 252"/>
                <a:gd name="T7" fmla="*/ 0 h 363"/>
                <a:gd name="T8" fmla="*/ 252 w 252"/>
                <a:gd name="T9" fmla="*/ 126 h 363"/>
                <a:gd name="T10" fmla="*/ 137 w 252"/>
                <a:gd name="T11" fmla="*/ 358 h 363"/>
                <a:gd name="T12" fmla="*/ 126 w 252"/>
                <a:gd name="T13" fmla="*/ 363 h 363"/>
                <a:gd name="T14" fmla="*/ 126 w 252"/>
                <a:gd name="T15" fmla="*/ 28 h 363"/>
                <a:gd name="T16" fmla="*/ 28 w 252"/>
                <a:gd name="T17" fmla="*/ 126 h 363"/>
                <a:gd name="T18" fmla="*/ 126 w 252"/>
                <a:gd name="T19" fmla="*/ 327 h 363"/>
                <a:gd name="T20" fmla="*/ 224 w 252"/>
                <a:gd name="T21" fmla="*/ 126 h 363"/>
                <a:gd name="T22" fmla="*/ 126 w 252"/>
                <a:gd name="T23" fmla="*/ 28 h 363"/>
                <a:gd name="T24" fmla="*/ 126 w 252"/>
                <a:gd name="T25" fmla="*/ 175 h 363"/>
                <a:gd name="T26" fmla="*/ 77 w 252"/>
                <a:gd name="T27" fmla="*/ 126 h 363"/>
                <a:gd name="T28" fmla="*/ 126 w 252"/>
                <a:gd name="T29" fmla="*/ 77 h 363"/>
                <a:gd name="T30" fmla="*/ 175 w 252"/>
                <a:gd name="T31" fmla="*/ 126 h 363"/>
                <a:gd name="T32" fmla="*/ 126 w 252"/>
                <a:gd name="T33" fmla="*/ 175 h 363"/>
                <a:gd name="T34" fmla="*/ 126 w 252"/>
                <a:gd name="T35" fmla="*/ 105 h 363"/>
                <a:gd name="T36" fmla="*/ 105 w 252"/>
                <a:gd name="T37" fmla="*/ 126 h 363"/>
                <a:gd name="T38" fmla="*/ 126 w 252"/>
                <a:gd name="T39" fmla="*/ 147 h 363"/>
                <a:gd name="T40" fmla="*/ 147 w 252"/>
                <a:gd name="T41" fmla="*/ 126 h 363"/>
                <a:gd name="T42" fmla="*/ 126 w 252"/>
                <a:gd name="T43" fmla="*/ 10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2" h="363">
                  <a:moveTo>
                    <a:pt x="126" y="363"/>
                  </a:moveTo>
                  <a:cubicBezTo>
                    <a:pt x="122" y="363"/>
                    <a:pt x="118" y="361"/>
                    <a:pt x="116" y="358"/>
                  </a:cubicBezTo>
                  <a:cubicBezTo>
                    <a:pt x="111" y="353"/>
                    <a:pt x="0" y="226"/>
                    <a:pt x="0" y="126"/>
                  </a:cubicBezTo>
                  <a:cubicBezTo>
                    <a:pt x="0" y="57"/>
                    <a:pt x="57" y="0"/>
                    <a:pt x="126" y="0"/>
                  </a:cubicBezTo>
                  <a:cubicBezTo>
                    <a:pt x="196" y="0"/>
                    <a:pt x="252" y="57"/>
                    <a:pt x="252" y="126"/>
                  </a:cubicBezTo>
                  <a:cubicBezTo>
                    <a:pt x="252" y="226"/>
                    <a:pt x="142" y="353"/>
                    <a:pt x="137" y="358"/>
                  </a:cubicBezTo>
                  <a:cubicBezTo>
                    <a:pt x="134" y="361"/>
                    <a:pt x="130" y="363"/>
                    <a:pt x="126" y="363"/>
                  </a:cubicBezTo>
                  <a:close/>
                  <a:moveTo>
                    <a:pt x="126" y="28"/>
                  </a:moveTo>
                  <a:cubicBezTo>
                    <a:pt x="72" y="28"/>
                    <a:pt x="28" y="72"/>
                    <a:pt x="28" y="126"/>
                  </a:cubicBezTo>
                  <a:cubicBezTo>
                    <a:pt x="28" y="199"/>
                    <a:pt x="99" y="293"/>
                    <a:pt x="126" y="327"/>
                  </a:cubicBezTo>
                  <a:cubicBezTo>
                    <a:pt x="154" y="293"/>
                    <a:pt x="224" y="199"/>
                    <a:pt x="224" y="126"/>
                  </a:cubicBezTo>
                  <a:cubicBezTo>
                    <a:pt x="224" y="72"/>
                    <a:pt x="180" y="28"/>
                    <a:pt x="126" y="28"/>
                  </a:cubicBezTo>
                  <a:close/>
                  <a:moveTo>
                    <a:pt x="126" y="175"/>
                  </a:moveTo>
                  <a:cubicBezTo>
                    <a:pt x="99" y="175"/>
                    <a:pt x="77" y="153"/>
                    <a:pt x="77" y="126"/>
                  </a:cubicBezTo>
                  <a:cubicBezTo>
                    <a:pt x="77" y="99"/>
                    <a:pt x="99" y="77"/>
                    <a:pt x="126" y="77"/>
                  </a:cubicBezTo>
                  <a:cubicBezTo>
                    <a:pt x="153" y="77"/>
                    <a:pt x="175" y="99"/>
                    <a:pt x="175" y="126"/>
                  </a:cubicBezTo>
                  <a:cubicBezTo>
                    <a:pt x="175" y="153"/>
                    <a:pt x="153" y="175"/>
                    <a:pt x="126" y="175"/>
                  </a:cubicBezTo>
                  <a:close/>
                  <a:moveTo>
                    <a:pt x="126" y="105"/>
                  </a:moveTo>
                  <a:cubicBezTo>
                    <a:pt x="115" y="105"/>
                    <a:pt x="105" y="115"/>
                    <a:pt x="105" y="126"/>
                  </a:cubicBezTo>
                  <a:cubicBezTo>
                    <a:pt x="105" y="138"/>
                    <a:pt x="115" y="147"/>
                    <a:pt x="126" y="147"/>
                  </a:cubicBezTo>
                  <a:cubicBezTo>
                    <a:pt x="138" y="147"/>
                    <a:pt x="147" y="138"/>
                    <a:pt x="147" y="126"/>
                  </a:cubicBezTo>
                  <a:cubicBezTo>
                    <a:pt x="147" y="115"/>
                    <a:pt x="138" y="105"/>
                    <a:pt x="12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 rot="1474716">
            <a:off x="3928334" y="2974756"/>
            <a:ext cx="2120241" cy="367745"/>
          </a:xfrm>
          <a:prstGeom prst="rect">
            <a:avLst/>
          </a:prstGeom>
          <a:solidFill>
            <a:srgbClr val="A8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434630" y="2207790"/>
            <a:ext cx="933178" cy="933178"/>
          </a:xfrm>
          <a:prstGeom prst="ellipse">
            <a:avLst/>
          </a:prstGeom>
          <a:solidFill>
            <a:srgbClr val="A8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 rot="8385165">
            <a:off x="3989561" y="5259534"/>
            <a:ext cx="1793651" cy="377443"/>
          </a:xfrm>
          <a:prstGeom prst="rect">
            <a:avLst/>
          </a:prstGeom>
          <a:solidFill>
            <a:srgbClr val="2C5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794670" y="5517232"/>
            <a:ext cx="933178" cy="933178"/>
          </a:xfrm>
          <a:prstGeom prst="ellipse">
            <a:avLst/>
          </a:prstGeom>
          <a:solidFill>
            <a:srgbClr val="2C5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Freeform 60"/>
          <p:cNvSpPr>
            <a:spLocks/>
          </p:cNvSpPr>
          <p:nvPr/>
        </p:nvSpPr>
        <p:spPr bwMode="auto">
          <a:xfrm>
            <a:off x="4100270" y="5824923"/>
            <a:ext cx="326159" cy="234165"/>
          </a:xfrm>
          <a:custGeom>
            <a:avLst/>
            <a:gdLst/>
            <a:ahLst/>
            <a:cxnLst>
              <a:cxn ang="0">
                <a:pos x="0" y="112"/>
              </a:cxn>
              <a:cxn ang="0">
                <a:pos x="0" y="112"/>
              </a:cxn>
              <a:cxn ang="0">
                <a:pos x="156" y="112"/>
              </a:cxn>
              <a:cxn ang="0">
                <a:pos x="156" y="112"/>
              </a:cxn>
              <a:cxn ang="0">
                <a:pos x="156" y="0"/>
              </a:cxn>
              <a:cxn ang="0">
                <a:pos x="156" y="0"/>
              </a:cxn>
              <a:cxn ang="0">
                <a:pos x="0" y="0"/>
              </a:cxn>
              <a:cxn ang="0">
                <a:pos x="0" y="0"/>
              </a:cxn>
              <a:cxn ang="0">
                <a:pos x="0" y="112"/>
              </a:cxn>
              <a:cxn ang="0">
                <a:pos x="0" y="112"/>
              </a:cxn>
            </a:cxnLst>
            <a:rect l="0" t="0" r="r" b="b"/>
            <a:pathLst>
              <a:path w="156" h="112">
                <a:moveTo>
                  <a:pt x="0" y="112"/>
                </a:moveTo>
                <a:lnTo>
                  <a:pt x="0" y="112"/>
                </a:lnTo>
                <a:lnTo>
                  <a:pt x="156" y="112"/>
                </a:lnTo>
                <a:lnTo>
                  <a:pt x="156" y="112"/>
                </a:lnTo>
                <a:lnTo>
                  <a:pt x="156" y="0"/>
                </a:lnTo>
                <a:lnTo>
                  <a:pt x="156" y="0"/>
                </a:lnTo>
                <a:lnTo>
                  <a:pt x="0" y="0"/>
                </a:lnTo>
                <a:lnTo>
                  <a:pt x="0" y="0"/>
                </a:lnTo>
                <a:lnTo>
                  <a:pt x="0" y="112"/>
                </a:lnTo>
                <a:lnTo>
                  <a:pt x="0" y="1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Freeform 61"/>
          <p:cNvSpPr>
            <a:spLocks noEditPoints="1"/>
          </p:cNvSpPr>
          <p:nvPr/>
        </p:nvSpPr>
        <p:spPr bwMode="auto">
          <a:xfrm>
            <a:off x="4029184" y="5749656"/>
            <a:ext cx="464150" cy="468330"/>
          </a:xfrm>
          <a:custGeom>
            <a:avLst/>
            <a:gdLst/>
            <a:ahLst/>
            <a:cxnLst>
              <a:cxn ang="0">
                <a:pos x="18" y="184"/>
              </a:cxn>
              <a:cxn ang="0">
                <a:pos x="72" y="184"/>
              </a:cxn>
              <a:cxn ang="0">
                <a:pos x="72" y="184"/>
              </a:cxn>
              <a:cxn ang="0">
                <a:pos x="64" y="196"/>
              </a:cxn>
              <a:cxn ang="0">
                <a:pos x="56" y="212"/>
              </a:cxn>
              <a:cxn ang="0">
                <a:pos x="56" y="212"/>
              </a:cxn>
              <a:cxn ang="0">
                <a:pos x="54" y="218"/>
              </a:cxn>
              <a:cxn ang="0">
                <a:pos x="54" y="222"/>
              </a:cxn>
              <a:cxn ang="0">
                <a:pos x="58" y="224"/>
              </a:cxn>
              <a:cxn ang="0">
                <a:pos x="64" y="224"/>
              </a:cxn>
              <a:cxn ang="0">
                <a:pos x="106" y="224"/>
              </a:cxn>
              <a:cxn ang="0">
                <a:pos x="118" y="224"/>
              </a:cxn>
              <a:cxn ang="0">
                <a:pos x="160" y="224"/>
              </a:cxn>
              <a:cxn ang="0">
                <a:pos x="160" y="224"/>
              </a:cxn>
              <a:cxn ang="0">
                <a:pos x="166" y="224"/>
              </a:cxn>
              <a:cxn ang="0">
                <a:pos x="168" y="222"/>
              </a:cxn>
              <a:cxn ang="0">
                <a:pos x="170" y="218"/>
              </a:cxn>
              <a:cxn ang="0">
                <a:pos x="168" y="212"/>
              </a:cxn>
              <a:cxn ang="0">
                <a:pos x="168" y="212"/>
              </a:cxn>
              <a:cxn ang="0">
                <a:pos x="160" y="196"/>
              </a:cxn>
              <a:cxn ang="0">
                <a:pos x="152" y="184"/>
              </a:cxn>
              <a:cxn ang="0">
                <a:pos x="206" y="184"/>
              </a:cxn>
              <a:cxn ang="0">
                <a:pos x="206" y="184"/>
              </a:cxn>
              <a:cxn ang="0">
                <a:pos x="212" y="182"/>
              </a:cxn>
              <a:cxn ang="0">
                <a:pos x="218" y="178"/>
              </a:cxn>
              <a:cxn ang="0">
                <a:pos x="222" y="174"/>
              </a:cxn>
              <a:cxn ang="0">
                <a:pos x="222" y="166"/>
              </a:cxn>
              <a:cxn ang="0">
                <a:pos x="222" y="18"/>
              </a:cxn>
              <a:cxn ang="0">
                <a:pos x="222" y="18"/>
              </a:cxn>
              <a:cxn ang="0">
                <a:pos x="222" y="12"/>
              </a:cxn>
              <a:cxn ang="0">
                <a:pos x="218" y="6"/>
              </a:cxn>
              <a:cxn ang="0">
                <a:pos x="212" y="2"/>
              </a:cxn>
              <a:cxn ang="0">
                <a:pos x="206" y="0"/>
              </a:cxn>
              <a:cxn ang="0">
                <a:pos x="134" y="0"/>
              </a:cxn>
              <a:cxn ang="0">
                <a:pos x="134" y="0"/>
              </a:cxn>
              <a:cxn ang="0">
                <a:pos x="90" y="0"/>
              </a:cxn>
              <a:cxn ang="0">
                <a:pos x="90" y="0"/>
              </a:cxn>
              <a:cxn ang="0">
                <a:pos x="18" y="0"/>
              </a:cxn>
              <a:cxn ang="0">
                <a:pos x="18" y="0"/>
              </a:cxn>
              <a:cxn ang="0">
                <a:pos x="12" y="2"/>
              </a:cxn>
              <a:cxn ang="0">
                <a:pos x="6" y="6"/>
              </a:cxn>
              <a:cxn ang="0">
                <a:pos x="2" y="12"/>
              </a:cxn>
              <a:cxn ang="0">
                <a:pos x="0" y="18"/>
              </a:cxn>
              <a:cxn ang="0">
                <a:pos x="0" y="166"/>
              </a:cxn>
              <a:cxn ang="0">
                <a:pos x="0" y="166"/>
              </a:cxn>
              <a:cxn ang="0">
                <a:pos x="2" y="174"/>
              </a:cxn>
              <a:cxn ang="0">
                <a:pos x="6" y="178"/>
              </a:cxn>
              <a:cxn ang="0">
                <a:pos x="12" y="182"/>
              </a:cxn>
              <a:cxn ang="0">
                <a:pos x="18" y="184"/>
              </a:cxn>
              <a:cxn ang="0">
                <a:pos x="18" y="184"/>
              </a:cxn>
              <a:cxn ang="0">
                <a:pos x="16" y="16"/>
              </a:cxn>
              <a:cxn ang="0">
                <a:pos x="16" y="16"/>
              </a:cxn>
              <a:cxn ang="0">
                <a:pos x="206" y="16"/>
              </a:cxn>
              <a:cxn ang="0">
                <a:pos x="206" y="16"/>
              </a:cxn>
              <a:cxn ang="0">
                <a:pos x="206" y="168"/>
              </a:cxn>
              <a:cxn ang="0">
                <a:pos x="206" y="168"/>
              </a:cxn>
              <a:cxn ang="0">
                <a:pos x="16" y="168"/>
              </a:cxn>
              <a:cxn ang="0">
                <a:pos x="16" y="168"/>
              </a:cxn>
              <a:cxn ang="0">
                <a:pos x="16" y="16"/>
              </a:cxn>
              <a:cxn ang="0">
                <a:pos x="16" y="16"/>
              </a:cxn>
            </a:cxnLst>
            <a:rect l="0" t="0" r="r" b="b"/>
            <a:pathLst>
              <a:path w="222" h="224">
                <a:moveTo>
                  <a:pt x="18" y="184"/>
                </a:moveTo>
                <a:lnTo>
                  <a:pt x="72" y="184"/>
                </a:lnTo>
                <a:lnTo>
                  <a:pt x="72" y="184"/>
                </a:lnTo>
                <a:lnTo>
                  <a:pt x="64" y="196"/>
                </a:lnTo>
                <a:lnTo>
                  <a:pt x="56" y="212"/>
                </a:lnTo>
                <a:lnTo>
                  <a:pt x="56" y="212"/>
                </a:lnTo>
                <a:lnTo>
                  <a:pt x="54" y="218"/>
                </a:lnTo>
                <a:lnTo>
                  <a:pt x="54" y="222"/>
                </a:lnTo>
                <a:lnTo>
                  <a:pt x="58" y="224"/>
                </a:lnTo>
                <a:lnTo>
                  <a:pt x="64" y="224"/>
                </a:lnTo>
                <a:lnTo>
                  <a:pt x="106" y="224"/>
                </a:lnTo>
                <a:lnTo>
                  <a:pt x="118" y="224"/>
                </a:lnTo>
                <a:lnTo>
                  <a:pt x="160" y="224"/>
                </a:lnTo>
                <a:lnTo>
                  <a:pt x="160" y="224"/>
                </a:lnTo>
                <a:lnTo>
                  <a:pt x="166" y="224"/>
                </a:lnTo>
                <a:lnTo>
                  <a:pt x="168" y="222"/>
                </a:lnTo>
                <a:lnTo>
                  <a:pt x="170" y="218"/>
                </a:lnTo>
                <a:lnTo>
                  <a:pt x="168" y="212"/>
                </a:lnTo>
                <a:lnTo>
                  <a:pt x="168" y="212"/>
                </a:lnTo>
                <a:lnTo>
                  <a:pt x="160" y="196"/>
                </a:lnTo>
                <a:lnTo>
                  <a:pt x="152" y="184"/>
                </a:lnTo>
                <a:lnTo>
                  <a:pt x="206" y="184"/>
                </a:lnTo>
                <a:lnTo>
                  <a:pt x="206" y="184"/>
                </a:lnTo>
                <a:lnTo>
                  <a:pt x="212" y="182"/>
                </a:lnTo>
                <a:lnTo>
                  <a:pt x="218" y="178"/>
                </a:lnTo>
                <a:lnTo>
                  <a:pt x="222" y="174"/>
                </a:lnTo>
                <a:lnTo>
                  <a:pt x="222" y="166"/>
                </a:lnTo>
                <a:lnTo>
                  <a:pt x="222" y="18"/>
                </a:lnTo>
                <a:lnTo>
                  <a:pt x="222" y="18"/>
                </a:lnTo>
                <a:lnTo>
                  <a:pt x="222" y="12"/>
                </a:lnTo>
                <a:lnTo>
                  <a:pt x="218" y="6"/>
                </a:lnTo>
                <a:lnTo>
                  <a:pt x="212" y="2"/>
                </a:lnTo>
                <a:lnTo>
                  <a:pt x="206" y="0"/>
                </a:lnTo>
                <a:lnTo>
                  <a:pt x="134" y="0"/>
                </a:lnTo>
                <a:lnTo>
                  <a:pt x="134" y="0"/>
                </a:lnTo>
                <a:lnTo>
                  <a:pt x="90" y="0"/>
                </a:lnTo>
                <a:lnTo>
                  <a:pt x="90" y="0"/>
                </a:lnTo>
                <a:lnTo>
                  <a:pt x="18" y="0"/>
                </a:lnTo>
                <a:lnTo>
                  <a:pt x="18" y="0"/>
                </a:lnTo>
                <a:lnTo>
                  <a:pt x="12" y="2"/>
                </a:lnTo>
                <a:lnTo>
                  <a:pt x="6" y="6"/>
                </a:lnTo>
                <a:lnTo>
                  <a:pt x="2" y="12"/>
                </a:lnTo>
                <a:lnTo>
                  <a:pt x="0" y="18"/>
                </a:lnTo>
                <a:lnTo>
                  <a:pt x="0" y="166"/>
                </a:lnTo>
                <a:lnTo>
                  <a:pt x="0" y="166"/>
                </a:lnTo>
                <a:lnTo>
                  <a:pt x="2" y="174"/>
                </a:lnTo>
                <a:lnTo>
                  <a:pt x="6" y="178"/>
                </a:lnTo>
                <a:lnTo>
                  <a:pt x="12" y="182"/>
                </a:lnTo>
                <a:lnTo>
                  <a:pt x="18" y="184"/>
                </a:lnTo>
                <a:lnTo>
                  <a:pt x="18" y="184"/>
                </a:lnTo>
                <a:close/>
                <a:moveTo>
                  <a:pt x="16" y="16"/>
                </a:moveTo>
                <a:lnTo>
                  <a:pt x="16" y="16"/>
                </a:lnTo>
                <a:lnTo>
                  <a:pt x="206" y="16"/>
                </a:lnTo>
                <a:lnTo>
                  <a:pt x="206" y="16"/>
                </a:lnTo>
                <a:lnTo>
                  <a:pt x="206" y="168"/>
                </a:lnTo>
                <a:lnTo>
                  <a:pt x="206" y="168"/>
                </a:lnTo>
                <a:lnTo>
                  <a:pt x="16" y="168"/>
                </a:lnTo>
                <a:lnTo>
                  <a:pt x="16" y="168"/>
                </a:lnTo>
                <a:lnTo>
                  <a:pt x="16" y="16"/>
                </a:lnTo>
                <a:lnTo>
                  <a:pt x="16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911424" y="5054828"/>
            <a:ext cx="2736304" cy="1182484"/>
            <a:chOff x="947976" y="2420888"/>
            <a:chExt cx="2736304" cy="1182484"/>
          </a:xfrm>
        </p:grpSpPr>
        <p:sp>
          <p:nvSpPr>
            <p:cNvPr id="77" name="TextBox 76"/>
            <p:cNvSpPr txBox="1"/>
            <p:nvPr/>
          </p:nvSpPr>
          <p:spPr>
            <a:xfrm>
              <a:off x="947976" y="2864708"/>
              <a:ext cx="2736304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블럭체인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등 보안이 요구되는 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등기필증들을 암호화하여 안전하게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관리될 수 있도록 기술적 축적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암호화 기술 축적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600212" y="2501567"/>
            <a:ext cx="600470" cy="336987"/>
            <a:chOff x="4316520" y="1469441"/>
            <a:chExt cx="1242900" cy="697523"/>
          </a:xfrm>
          <a:solidFill>
            <a:schemeClr val="bg1"/>
          </a:solidFill>
        </p:grpSpPr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4316520" y="1621586"/>
              <a:ext cx="853178" cy="545378"/>
            </a:xfrm>
            <a:custGeom>
              <a:avLst/>
              <a:gdLst>
                <a:gd name="T0" fmla="*/ 1291 w 1321"/>
                <a:gd name="T1" fmla="*/ 784 h 843"/>
                <a:gd name="T2" fmla="*/ 379 w 1321"/>
                <a:gd name="T3" fmla="*/ 784 h 843"/>
                <a:gd name="T4" fmla="*/ 59 w 1321"/>
                <a:gd name="T5" fmla="*/ 463 h 843"/>
                <a:gd name="T6" fmla="*/ 379 w 1321"/>
                <a:gd name="T7" fmla="*/ 143 h 843"/>
                <a:gd name="T8" fmla="*/ 489 w 1321"/>
                <a:gd name="T9" fmla="*/ 143 h 843"/>
                <a:gd name="T10" fmla="*/ 515 w 1321"/>
                <a:gd name="T11" fmla="*/ 128 h 843"/>
                <a:gd name="T12" fmla="*/ 521 w 1321"/>
                <a:gd name="T13" fmla="*/ 120 h 843"/>
                <a:gd name="T14" fmla="*/ 556 w 1321"/>
                <a:gd name="T15" fmla="*/ 50 h 843"/>
                <a:gd name="T16" fmla="*/ 547 w 1321"/>
                <a:gd name="T17" fmla="*/ 9 h 843"/>
                <a:gd name="T18" fmla="*/ 506 w 1321"/>
                <a:gd name="T19" fmla="*/ 18 h 843"/>
                <a:gd name="T20" fmla="*/ 471 w 1321"/>
                <a:gd name="T21" fmla="*/ 84 h 843"/>
                <a:gd name="T22" fmla="*/ 379 w 1321"/>
                <a:gd name="T23" fmla="*/ 84 h 843"/>
                <a:gd name="T24" fmla="*/ 0 w 1321"/>
                <a:gd name="T25" fmla="*/ 463 h 843"/>
                <a:gd name="T26" fmla="*/ 379 w 1321"/>
                <a:gd name="T27" fmla="*/ 843 h 843"/>
                <a:gd name="T28" fmla="*/ 1291 w 1321"/>
                <a:gd name="T29" fmla="*/ 843 h 843"/>
                <a:gd name="T30" fmla="*/ 1321 w 1321"/>
                <a:gd name="T31" fmla="*/ 813 h 843"/>
                <a:gd name="T32" fmla="*/ 1291 w 1321"/>
                <a:gd name="T33" fmla="*/ 78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1" h="843">
                  <a:moveTo>
                    <a:pt x="1291" y="784"/>
                  </a:moveTo>
                  <a:lnTo>
                    <a:pt x="379" y="784"/>
                  </a:lnTo>
                  <a:cubicBezTo>
                    <a:pt x="203" y="784"/>
                    <a:pt x="59" y="640"/>
                    <a:pt x="59" y="463"/>
                  </a:cubicBezTo>
                  <a:cubicBezTo>
                    <a:pt x="59" y="287"/>
                    <a:pt x="203" y="143"/>
                    <a:pt x="379" y="143"/>
                  </a:cubicBezTo>
                  <a:lnTo>
                    <a:pt x="489" y="143"/>
                  </a:lnTo>
                  <a:cubicBezTo>
                    <a:pt x="500" y="143"/>
                    <a:pt x="510" y="137"/>
                    <a:pt x="515" y="128"/>
                  </a:cubicBezTo>
                  <a:cubicBezTo>
                    <a:pt x="517" y="126"/>
                    <a:pt x="519" y="123"/>
                    <a:pt x="521" y="120"/>
                  </a:cubicBezTo>
                  <a:cubicBezTo>
                    <a:pt x="531" y="95"/>
                    <a:pt x="542" y="72"/>
                    <a:pt x="556" y="50"/>
                  </a:cubicBezTo>
                  <a:cubicBezTo>
                    <a:pt x="565" y="36"/>
                    <a:pt x="561" y="17"/>
                    <a:pt x="547" y="9"/>
                  </a:cubicBezTo>
                  <a:cubicBezTo>
                    <a:pt x="533" y="0"/>
                    <a:pt x="514" y="4"/>
                    <a:pt x="506" y="18"/>
                  </a:cubicBezTo>
                  <a:cubicBezTo>
                    <a:pt x="493" y="39"/>
                    <a:pt x="481" y="61"/>
                    <a:pt x="471" y="84"/>
                  </a:cubicBezTo>
                  <a:lnTo>
                    <a:pt x="379" y="84"/>
                  </a:lnTo>
                  <a:cubicBezTo>
                    <a:pt x="170" y="84"/>
                    <a:pt x="0" y="254"/>
                    <a:pt x="0" y="463"/>
                  </a:cubicBezTo>
                  <a:cubicBezTo>
                    <a:pt x="0" y="673"/>
                    <a:pt x="170" y="843"/>
                    <a:pt x="379" y="843"/>
                  </a:cubicBezTo>
                  <a:lnTo>
                    <a:pt x="1291" y="843"/>
                  </a:lnTo>
                  <a:cubicBezTo>
                    <a:pt x="1308" y="843"/>
                    <a:pt x="1321" y="830"/>
                    <a:pt x="1321" y="813"/>
                  </a:cubicBezTo>
                  <a:cubicBezTo>
                    <a:pt x="1321" y="797"/>
                    <a:pt x="1308" y="784"/>
                    <a:pt x="1291" y="7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5186082" y="2128342"/>
              <a:ext cx="45644" cy="38622"/>
            </a:xfrm>
            <a:custGeom>
              <a:avLst/>
              <a:gdLst>
                <a:gd name="T0" fmla="*/ 40 w 70"/>
                <a:gd name="T1" fmla="*/ 0 h 59"/>
                <a:gd name="T2" fmla="*/ 30 w 70"/>
                <a:gd name="T3" fmla="*/ 0 h 59"/>
                <a:gd name="T4" fmla="*/ 0 w 70"/>
                <a:gd name="T5" fmla="*/ 29 h 59"/>
                <a:gd name="T6" fmla="*/ 30 w 70"/>
                <a:gd name="T7" fmla="*/ 59 h 59"/>
                <a:gd name="T8" fmla="*/ 40 w 70"/>
                <a:gd name="T9" fmla="*/ 59 h 59"/>
                <a:gd name="T10" fmla="*/ 70 w 70"/>
                <a:gd name="T11" fmla="*/ 29 h 59"/>
                <a:gd name="T12" fmla="*/ 40 w 7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9">
                  <a:moveTo>
                    <a:pt x="40" y="0"/>
                  </a:moveTo>
                  <a:lnTo>
                    <a:pt x="30" y="0"/>
                  </a:lnTo>
                  <a:cubicBezTo>
                    <a:pt x="14" y="0"/>
                    <a:pt x="0" y="13"/>
                    <a:pt x="0" y="29"/>
                  </a:cubicBezTo>
                  <a:cubicBezTo>
                    <a:pt x="0" y="46"/>
                    <a:pt x="14" y="59"/>
                    <a:pt x="30" y="59"/>
                  </a:cubicBezTo>
                  <a:lnTo>
                    <a:pt x="40" y="59"/>
                  </a:lnTo>
                  <a:cubicBezTo>
                    <a:pt x="56" y="59"/>
                    <a:pt x="70" y="46"/>
                    <a:pt x="70" y="29"/>
                  </a:cubicBezTo>
                  <a:cubicBezTo>
                    <a:pt x="70" y="13"/>
                    <a:pt x="56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4669962" y="1469441"/>
              <a:ext cx="889458" cy="697522"/>
            </a:xfrm>
            <a:custGeom>
              <a:avLst/>
              <a:gdLst>
                <a:gd name="T0" fmla="*/ 999 w 1378"/>
                <a:gd name="T1" fmla="*/ 321 h 1080"/>
                <a:gd name="T2" fmla="*/ 899 w 1378"/>
                <a:gd name="T3" fmla="*/ 321 h 1080"/>
                <a:gd name="T4" fmla="*/ 415 w 1378"/>
                <a:gd name="T5" fmla="*/ 0 h 1080"/>
                <a:gd name="T6" fmla="*/ 11 w 1378"/>
                <a:gd name="T7" fmla="*/ 184 h 1080"/>
                <a:gd name="T8" fmla="*/ 14 w 1378"/>
                <a:gd name="T9" fmla="*/ 226 h 1080"/>
                <a:gd name="T10" fmla="*/ 56 w 1378"/>
                <a:gd name="T11" fmla="*/ 223 h 1080"/>
                <a:gd name="T12" fmla="*/ 415 w 1378"/>
                <a:gd name="T13" fmla="*/ 60 h 1080"/>
                <a:gd name="T14" fmla="*/ 853 w 1378"/>
                <a:gd name="T15" fmla="*/ 363 h 1080"/>
                <a:gd name="T16" fmla="*/ 880 w 1378"/>
                <a:gd name="T17" fmla="*/ 380 h 1080"/>
                <a:gd name="T18" fmla="*/ 882 w 1378"/>
                <a:gd name="T19" fmla="*/ 380 h 1080"/>
                <a:gd name="T20" fmla="*/ 883 w 1378"/>
                <a:gd name="T21" fmla="*/ 380 h 1080"/>
                <a:gd name="T22" fmla="*/ 999 w 1378"/>
                <a:gd name="T23" fmla="*/ 380 h 1080"/>
                <a:gd name="T24" fmla="*/ 1319 w 1378"/>
                <a:gd name="T25" fmla="*/ 700 h 1080"/>
                <a:gd name="T26" fmla="*/ 999 w 1378"/>
                <a:gd name="T27" fmla="*/ 1021 h 1080"/>
                <a:gd name="T28" fmla="*/ 927 w 1378"/>
                <a:gd name="T29" fmla="*/ 1021 h 1080"/>
                <a:gd name="T30" fmla="*/ 898 w 1378"/>
                <a:gd name="T31" fmla="*/ 1050 h 1080"/>
                <a:gd name="T32" fmla="*/ 927 w 1378"/>
                <a:gd name="T33" fmla="*/ 1080 h 1080"/>
                <a:gd name="T34" fmla="*/ 999 w 1378"/>
                <a:gd name="T35" fmla="*/ 1080 h 1080"/>
                <a:gd name="T36" fmla="*/ 1378 w 1378"/>
                <a:gd name="T37" fmla="*/ 700 h 1080"/>
                <a:gd name="T38" fmla="*/ 999 w 1378"/>
                <a:gd name="T39" fmla="*/ 321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78" h="1080">
                  <a:moveTo>
                    <a:pt x="999" y="321"/>
                  </a:moveTo>
                  <a:lnTo>
                    <a:pt x="899" y="321"/>
                  </a:lnTo>
                  <a:cubicBezTo>
                    <a:pt x="805" y="128"/>
                    <a:pt x="613" y="0"/>
                    <a:pt x="415" y="0"/>
                  </a:cubicBezTo>
                  <a:cubicBezTo>
                    <a:pt x="260" y="0"/>
                    <a:pt x="113" y="67"/>
                    <a:pt x="11" y="184"/>
                  </a:cubicBezTo>
                  <a:cubicBezTo>
                    <a:pt x="0" y="197"/>
                    <a:pt x="2" y="215"/>
                    <a:pt x="14" y="226"/>
                  </a:cubicBezTo>
                  <a:cubicBezTo>
                    <a:pt x="26" y="237"/>
                    <a:pt x="45" y="236"/>
                    <a:pt x="56" y="223"/>
                  </a:cubicBezTo>
                  <a:cubicBezTo>
                    <a:pt x="147" y="119"/>
                    <a:pt x="278" y="60"/>
                    <a:pt x="415" y="60"/>
                  </a:cubicBezTo>
                  <a:cubicBezTo>
                    <a:pt x="596" y="60"/>
                    <a:pt x="772" y="181"/>
                    <a:pt x="853" y="363"/>
                  </a:cubicBezTo>
                  <a:cubicBezTo>
                    <a:pt x="858" y="374"/>
                    <a:pt x="868" y="380"/>
                    <a:pt x="880" y="380"/>
                  </a:cubicBezTo>
                  <a:cubicBezTo>
                    <a:pt x="880" y="380"/>
                    <a:pt x="881" y="380"/>
                    <a:pt x="882" y="380"/>
                  </a:cubicBezTo>
                  <a:cubicBezTo>
                    <a:pt x="882" y="380"/>
                    <a:pt x="883" y="380"/>
                    <a:pt x="883" y="380"/>
                  </a:cubicBezTo>
                  <a:lnTo>
                    <a:pt x="999" y="380"/>
                  </a:lnTo>
                  <a:cubicBezTo>
                    <a:pt x="1175" y="380"/>
                    <a:pt x="1319" y="524"/>
                    <a:pt x="1319" y="700"/>
                  </a:cubicBezTo>
                  <a:cubicBezTo>
                    <a:pt x="1319" y="877"/>
                    <a:pt x="1175" y="1021"/>
                    <a:pt x="999" y="1021"/>
                  </a:cubicBezTo>
                  <a:lnTo>
                    <a:pt x="927" y="1021"/>
                  </a:lnTo>
                  <a:cubicBezTo>
                    <a:pt x="911" y="1021"/>
                    <a:pt x="898" y="1034"/>
                    <a:pt x="898" y="1050"/>
                  </a:cubicBezTo>
                  <a:cubicBezTo>
                    <a:pt x="898" y="1067"/>
                    <a:pt x="911" y="1080"/>
                    <a:pt x="927" y="1080"/>
                  </a:cubicBezTo>
                  <a:lnTo>
                    <a:pt x="999" y="1080"/>
                  </a:lnTo>
                  <a:cubicBezTo>
                    <a:pt x="1208" y="1080"/>
                    <a:pt x="1378" y="910"/>
                    <a:pt x="1378" y="700"/>
                  </a:cubicBezTo>
                  <a:cubicBezTo>
                    <a:pt x="1378" y="491"/>
                    <a:pt x="1208" y="321"/>
                    <a:pt x="999" y="3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5008191" y="1597008"/>
              <a:ext cx="449410" cy="310140"/>
            </a:xfrm>
            <a:custGeom>
              <a:avLst/>
              <a:gdLst>
                <a:gd name="T0" fmla="*/ 282 w 696"/>
                <a:gd name="T1" fmla="*/ 302 h 480"/>
                <a:gd name="T2" fmla="*/ 285 w 696"/>
                <a:gd name="T3" fmla="*/ 302 h 480"/>
                <a:gd name="T4" fmla="*/ 388 w 696"/>
                <a:gd name="T5" fmla="*/ 302 h 480"/>
                <a:gd name="T6" fmla="*/ 650 w 696"/>
                <a:gd name="T7" fmla="*/ 467 h 480"/>
                <a:gd name="T8" fmla="*/ 670 w 696"/>
                <a:gd name="T9" fmla="*/ 480 h 480"/>
                <a:gd name="T10" fmla="*/ 680 w 696"/>
                <a:gd name="T11" fmla="*/ 478 h 480"/>
                <a:gd name="T12" fmla="*/ 690 w 696"/>
                <a:gd name="T13" fmla="*/ 448 h 480"/>
                <a:gd name="T14" fmla="*/ 388 w 696"/>
                <a:gd name="T15" fmla="*/ 258 h 480"/>
                <a:gd name="T16" fmla="*/ 293 w 696"/>
                <a:gd name="T17" fmla="*/ 258 h 480"/>
                <a:gd name="T18" fmla="*/ 34 w 696"/>
                <a:gd name="T19" fmla="*/ 5 h 480"/>
                <a:gd name="T20" fmla="*/ 5 w 696"/>
                <a:gd name="T21" fmla="*/ 17 h 480"/>
                <a:gd name="T22" fmla="*/ 17 w 696"/>
                <a:gd name="T23" fmla="*/ 46 h 480"/>
                <a:gd name="T24" fmla="*/ 258 w 696"/>
                <a:gd name="T25" fmla="*/ 289 h 480"/>
                <a:gd name="T26" fmla="*/ 279 w 696"/>
                <a:gd name="T27" fmla="*/ 302 h 480"/>
                <a:gd name="T28" fmla="*/ 282 w 696"/>
                <a:gd name="T29" fmla="*/ 302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6" h="480">
                  <a:moveTo>
                    <a:pt x="282" y="302"/>
                  </a:moveTo>
                  <a:cubicBezTo>
                    <a:pt x="283" y="302"/>
                    <a:pt x="284" y="302"/>
                    <a:pt x="285" y="302"/>
                  </a:cubicBezTo>
                  <a:lnTo>
                    <a:pt x="388" y="302"/>
                  </a:lnTo>
                  <a:cubicBezTo>
                    <a:pt x="499" y="302"/>
                    <a:pt x="602" y="367"/>
                    <a:pt x="650" y="467"/>
                  </a:cubicBezTo>
                  <a:cubicBezTo>
                    <a:pt x="654" y="475"/>
                    <a:pt x="662" y="480"/>
                    <a:pt x="670" y="480"/>
                  </a:cubicBezTo>
                  <a:cubicBezTo>
                    <a:pt x="674" y="480"/>
                    <a:pt x="677" y="479"/>
                    <a:pt x="680" y="478"/>
                  </a:cubicBezTo>
                  <a:cubicBezTo>
                    <a:pt x="691" y="472"/>
                    <a:pt x="696" y="459"/>
                    <a:pt x="690" y="448"/>
                  </a:cubicBezTo>
                  <a:cubicBezTo>
                    <a:pt x="634" y="332"/>
                    <a:pt x="516" y="258"/>
                    <a:pt x="388" y="258"/>
                  </a:cubicBezTo>
                  <a:lnTo>
                    <a:pt x="293" y="258"/>
                  </a:lnTo>
                  <a:cubicBezTo>
                    <a:pt x="238" y="144"/>
                    <a:pt x="145" y="52"/>
                    <a:pt x="34" y="5"/>
                  </a:cubicBezTo>
                  <a:cubicBezTo>
                    <a:pt x="23" y="0"/>
                    <a:pt x="10" y="6"/>
                    <a:pt x="5" y="17"/>
                  </a:cubicBezTo>
                  <a:cubicBezTo>
                    <a:pt x="0" y="28"/>
                    <a:pt x="5" y="41"/>
                    <a:pt x="17" y="46"/>
                  </a:cubicBezTo>
                  <a:cubicBezTo>
                    <a:pt x="121" y="91"/>
                    <a:pt x="210" y="179"/>
                    <a:pt x="258" y="289"/>
                  </a:cubicBezTo>
                  <a:cubicBezTo>
                    <a:pt x="262" y="297"/>
                    <a:pt x="270" y="302"/>
                    <a:pt x="279" y="302"/>
                  </a:cubicBezTo>
                  <a:cubicBezTo>
                    <a:pt x="280" y="302"/>
                    <a:pt x="281" y="302"/>
                    <a:pt x="282" y="30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5437705" y="1909489"/>
              <a:ext cx="37451" cy="77242"/>
            </a:xfrm>
            <a:custGeom>
              <a:avLst/>
              <a:gdLst>
                <a:gd name="T0" fmla="*/ 3 w 59"/>
                <a:gd name="T1" fmla="*/ 31 h 121"/>
                <a:gd name="T2" fmla="*/ 14 w 59"/>
                <a:gd name="T3" fmla="*/ 99 h 121"/>
                <a:gd name="T4" fmla="*/ 36 w 59"/>
                <a:gd name="T5" fmla="*/ 121 h 121"/>
                <a:gd name="T6" fmla="*/ 37 w 59"/>
                <a:gd name="T7" fmla="*/ 121 h 121"/>
                <a:gd name="T8" fmla="*/ 58 w 59"/>
                <a:gd name="T9" fmla="*/ 98 h 121"/>
                <a:gd name="T10" fmla="*/ 46 w 59"/>
                <a:gd name="T11" fmla="*/ 18 h 121"/>
                <a:gd name="T12" fmla="*/ 18 w 59"/>
                <a:gd name="T13" fmla="*/ 3 h 121"/>
                <a:gd name="T14" fmla="*/ 3 w 59"/>
                <a:gd name="T15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1">
                  <a:moveTo>
                    <a:pt x="3" y="31"/>
                  </a:moveTo>
                  <a:cubicBezTo>
                    <a:pt x="9" y="53"/>
                    <a:pt x="13" y="76"/>
                    <a:pt x="14" y="99"/>
                  </a:cubicBezTo>
                  <a:cubicBezTo>
                    <a:pt x="14" y="111"/>
                    <a:pt x="24" y="121"/>
                    <a:pt x="36" y="121"/>
                  </a:cubicBezTo>
                  <a:lnTo>
                    <a:pt x="37" y="121"/>
                  </a:lnTo>
                  <a:cubicBezTo>
                    <a:pt x="49" y="120"/>
                    <a:pt x="59" y="110"/>
                    <a:pt x="58" y="98"/>
                  </a:cubicBezTo>
                  <a:cubicBezTo>
                    <a:pt x="57" y="71"/>
                    <a:pt x="53" y="44"/>
                    <a:pt x="46" y="18"/>
                  </a:cubicBezTo>
                  <a:cubicBezTo>
                    <a:pt x="42" y="7"/>
                    <a:pt x="30" y="0"/>
                    <a:pt x="18" y="3"/>
                  </a:cubicBezTo>
                  <a:cubicBezTo>
                    <a:pt x="6" y="7"/>
                    <a:pt x="0" y="19"/>
                    <a:pt x="3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0" y="0"/>
            <a:ext cx="12192000" cy="68905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6124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1588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매도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매수 콜 서비스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76325" y="2207790"/>
            <a:ext cx="2610750" cy="967040"/>
            <a:chOff x="947976" y="2420888"/>
            <a:chExt cx="2610750" cy="967040"/>
          </a:xfrm>
        </p:grpSpPr>
        <p:sp>
          <p:nvSpPr>
            <p:cNvPr id="35" name="TextBox 34"/>
            <p:cNvSpPr txBox="1"/>
            <p:nvPr/>
          </p:nvSpPr>
          <p:spPr>
            <a:xfrm>
              <a:off x="947976" y="2864708"/>
              <a:ext cx="261075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유무선 전화 및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SNS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문자메시지로 신청이 가능하도록 지원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매도</a:t>
              </a:r>
              <a:r>
                <a:rPr lang="en-US" altLang="ko-K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/</a:t>
              </a:r>
              <a:r>
                <a:rPr lang="ko-KR" alt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매수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029866" y="2214206"/>
            <a:ext cx="2682758" cy="967040"/>
            <a:chOff x="9029866" y="2214206"/>
            <a:chExt cx="2682758" cy="967040"/>
          </a:xfrm>
        </p:grpSpPr>
        <p:sp>
          <p:nvSpPr>
            <p:cNvPr id="38" name="TextBox 37"/>
            <p:cNvSpPr txBox="1"/>
            <p:nvPr/>
          </p:nvSpPr>
          <p:spPr>
            <a:xfrm>
              <a:off x="9029866" y="2658026"/>
              <a:ext cx="268275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앱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과 웹을 통해 시세조회 및 알림이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매물검색 회신서비스를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9029866" y="221420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앱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/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웹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19742" y="4849786"/>
            <a:ext cx="2610750" cy="1397927"/>
            <a:chOff x="8290553" y="4406176"/>
            <a:chExt cx="2610750" cy="1397927"/>
          </a:xfrm>
        </p:grpSpPr>
        <p:sp>
          <p:nvSpPr>
            <p:cNvPr id="41" name="TextBox 40"/>
            <p:cNvSpPr txBox="1"/>
            <p:nvPr/>
          </p:nvSpPr>
          <p:spPr>
            <a:xfrm>
              <a:off x="8290553" y="4849996"/>
              <a:ext cx="2434092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소비자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요구에 부합하는           응답서비스와 실시간 위치기반 건축물 정보 및 추천 매물 등                 소비자의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니즈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를 분석 제공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290553" y="440617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3D,AR,VR,AI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6" name="도넛 5"/>
          <p:cNvSpPr/>
          <p:nvPr/>
        </p:nvSpPr>
        <p:spPr>
          <a:xfrm>
            <a:off x="5461950" y="3330846"/>
            <a:ext cx="1348396" cy="1348395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4924922" y="2793819"/>
            <a:ext cx="2422452" cy="2422449"/>
          </a:xfrm>
          <a:prstGeom prst="donut">
            <a:avLst>
              <a:gd name="adj" fmla="val 15603"/>
            </a:avLst>
          </a:prstGeom>
          <a:solidFill>
            <a:srgbClr val="54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4381392" y="2250288"/>
            <a:ext cx="3509512" cy="3509511"/>
          </a:xfrm>
          <a:prstGeom prst="donut">
            <a:avLst>
              <a:gd name="adj" fmla="val 1144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19755573">
            <a:off x="6621651" y="2731757"/>
            <a:ext cx="2120241" cy="367745"/>
          </a:xfrm>
          <a:prstGeom prst="rect">
            <a:avLst/>
          </a:prstGeom>
          <a:solidFill>
            <a:srgbClr val="54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664716">
            <a:off x="6885259" y="5374357"/>
            <a:ext cx="1653252" cy="377443"/>
          </a:xfrm>
          <a:prstGeom prst="rect">
            <a:avLst/>
          </a:prstGeom>
          <a:solidFill>
            <a:srgbClr val="3C3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811811" y="2079390"/>
            <a:ext cx="933178" cy="933178"/>
          </a:xfrm>
          <a:prstGeom prst="ellipse">
            <a:avLst/>
          </a:prstGeom>
          <a:solidFill>
            <a:srgbClr val="54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631949" y="5479514"/>
            <a:ext cx="933178" cy="933178"/>
          </a:xfrm>
          <a:prstGeom prst="ellipse">
            <a:avLst/>
          </a:prstGeom>
          <a:solidFill>
            <a:srgbClr val="3C3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3" t="53851" r="53797" b="8867"/>
          <a:stretch/>
        </p:blipFill>
        <p:spPr>
          <a:xfrm>
            <a:off x="7911744" y="5582918"/>
            <a:ext cx="452141" cy="65435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9" t="32751" r="29575" b="12233"/>
          <a:stretch/>
        </p:blipFill>
        <p:spPr>
          <a:xfrm>
            <a:off x="8150533" y="2273893"/>
            <a:ext cx="361805" cy="58914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0" t="9969" r="34067" b="22330"/>
          <a:stretch/>
        </p:blipFill>
        <p:spPr>
          <a:xfrm>
            <a:off x="7741644" y="1988839"/>
            <a:ext cx="755002" cy="120019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36764" r="40963" b="20777"/>
          <a:stretch/>
        </p:blipFill>
        <p:spPr>
          <a:xfrm>
            <a:off x="8083153" y="2297379"/>
            <a:ext cx="313546" cy="51421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t="38964" r="61817" b="38770"/>
          <a:stretch/>
        </p:blipFill>
        <p:spPr>
          <a:xfrm>
            <a:off x="7975948" y="2387863"/>
            <a:ext cx="250182" cy="405956"/>
          </a:xfrm>
          <a:prstGeom prst="rect">
            <a:avLst/>
          </a:prstGeom>
        </p:spPr>
      </p:pic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 rot="1474716">
            <a:off x="3928334" y="2974756"/>
            <a:ext cx="2120241" cy="3677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434630" y="2207790"/>
            <a:ext cx="933178" cy="9331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 rot="8385165">
            <a:off x="3989561" y="5259534"/>
            <a:ext cx="1793651" cy="377443"/>
          </a:xfrm>
          <a:prstGeom prst="rect">
            <a:avLst/>
          </a:prstGeom>
          <a:solidFill>
            <a:srgbClr val="54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794670" y="5517232"/>
            <a:ext cx="933178" cy="933178"/>
          </a:xfrm>
          <a:prstGeom prst="ellipse">
            <a:avLst/>
          </a:prstGeom>
          <a:solidFill>
            <a:srgbClr val="54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768383" y="5049841"/>
            <a:ext cx="2610750" cy="1182484"/>
            <a:chOff x="947976" y="2420888"/>
            <a:chExt cx="2610750" cy="1182484"/>
          </a:xfrm>
        </p:grpSpPr>
        <p:sp>
          <p:nvSpPr>
            <p:cNvPr id="65" name="TextBox 64"/>
            <p:cNvSpPr txBox="1"/>
            <p:nvPr/>
          </p:nvSpPr>
          <p:spPr>
            <a:xfrm>
              <a:off x="947976" y="2864708"/>
              <a:ext cx="261075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스마트폰을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열어보지 않아도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보이스톡을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통하여 매물을 찾을 수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있도록 간편한 솔루션을 지원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인공지능 매물소개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t="39482" r="10807" b="19094"/>
          <a:stretch/>
        </p:blipFill>
        <p:spPr>
          <a:xfrm>
            <a:off x="3866591" y="5789377"/>
            <a:ext cx="712856" cy="53173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0" t="38964" r="16785" b="31667"/>
          <a:stretch/>
        </p:blipFill>
        <p:spPr>
          <a:xfrm>
            <a:off x="4060783" y="5733256"/>
            <a:ext cx="581203" cy="37699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0" t="33194" r="32618" b="41945"/>
          <a:stretch/>
        </p:blipFill>
        <p:spPr>
          <a:xfrm>
            <a:off x="3865321" y="2555709"/>
            <a:ext cx="398558" cy="51325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0" t="15297" r="76403" b="74822"/>
          <a:stretch/>
        </p:blipFill>
        <p:spPr>
          <a:xfrm>
            <a:off x="3647728" y="2348880"/>
            <a:ext cx="353964" cy="506532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1" y="-17515"/>
            <a:ext cx="12192000" cy="68905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10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Feasibility Analysis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86837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통계 지표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 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(SOURCE : 2019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통계청 자료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501982" y="2615196"/>
            <a:ext cx="3056222" cy="771746"/>
            <a:chOff x="2811405" y="2674871"/>
            <a:chExt cx="2859243" cy="722006"/>
          </a:xfrm>
        </p:grpSpPr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2811405" y="2674871"/>
              <a:ext cx="2859243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연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간 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중개 수수료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1407" y="3108937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천 억 원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501982" y="4540609"/>
            <a:ext cx="3056222" cy="1202631"/>
            <a:chOff x="2811405" y="4524874"/>
            <a:chExt cx="2859243" cy="1125119"/>
          </a:xfrm>
        </p:grpSpPr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811405" y="4524874"/>
              <a:ext cx="2859243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주거 별 분류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11407" y="4958937"/>
              <a:ext cx="2330227" cy="6910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자가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42.8 %</a:t>
              </a:r>
            </a:p>
            <a:p>
              <a:pPr algn="l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전세  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23.1 %</a:t>
              </a:r>
            </a:p>
            <a:p>
              <a:pPr algn="l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월세  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34.1 %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517" y="2615194"/>
            <a:ext cx="3093309" cy="771750"/>
            <a:chOff x="6600057" y="2738985"/>
            <a:chExt cx="2893940" cy="722009"/>
          </a:xfrm>
        </p:grpSpPr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00057" y="2738985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연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간 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이사 건수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63769" y="3173054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359,400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월세 이사 건수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84515" y="4540605"/>
            <a:ext cx="3093309" cy="1202637"/>
            <a:chOff x="6600056" y="4386059"/>
            <a:chExt cx="2893940" cy="1125124"/>
          </a:xfrm>
        </p:grpSpPr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6600056" y="4386059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임대 현황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63769" y="4820128"/>
              <a:ext cx="2330227" cy="691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임대 호수 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45.8 %</a:t>
              </a:r>
            </a:p>
            <a:p>
              <a:pPr algn="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임대 사업자 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19.1 %</a:t>
              </a:r>
            </a:p>
            <a:p>
              <a:pPr algn="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 사업자 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26.7 %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082178" y="2307796"/>
            <a:ext cx="3945093" cy="3761599"/>
            <a:chOff x="4082178" y="2307796"/>
            <a:chExt cx="3945093" cy="3761599"/>
          </a:xfrm>
        </p:grpSpPr>
        <p:sp>
          <p:nvSpPr>
            <p:cNvPr id="17" name="오각형 16"/>
            <p:cNvSpPr/>
            <p:nvPr/>
          </p:nvSpPr>
          <p:spPr>
            <a:xfrm>
              <a:off x="4082179" y="5151932"/>
              <a:ext cx="2477152" cy="917463"/>
            </a:xfrm>
            <a:prstGeom prst="homePlate">
              <a:avLst/>
            </a:prstGeom>
            <a:solidFill>
              <a:srgbClr val="B6F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 rot="10800000">
              <a:off x="5550119" y="5147603"/>
              <a:ext cx="2477151" cy="917463"/>
            </a:xfrm>
            <a:prstGeom prst="homePlate">
              <a:avLst/>
            </a:prstGeom>
            <a:solidFill>
              <a:srgbClr val="9FCE3E"/>
            </a:solidFill>
            <a:ln>
              <a:noFill/>
            </a:ln>
            <a:effectLst>
              <a:outerShdw blurRad="508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오각형 19"/>
            <p:cNvSpPr/>
            <p:nvPr/>
          </p:nvSpPr>
          <p:spPr>
            <a:xfrm rot="16200000">
              <a:off x="6329964" y="4005103"/>
              <a:ext cx="2477150" cy="917464"/>
            </a:xfrm>
            <a:prstGeom prst="homePlate">
              <a:avLst/>
            </a:prstGeom>
            <a:solidFill>
              <a:srgbClr val="9FC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오각형 20"/>
            <p:cNvSpPr/>
            <p:nvPr/>
          </p:nvSpPr>
          <p:spPr>
            <a:xfrm rot="5400000">
              <a:off x="6513456" y="2904147"/>
              <a:ext cx="2110164" cy="917464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오각형 21"/>
            <p:cNvSpPr/>
            <p:nvPr/>
          </p:nvSpPr>
          <p:spPr>
            <a:xfrm rot="10800000">
              <a:off x="5550119" y="2307796"/>
              <a:ext cx="2477151" cy="917463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7357354" y="2491289"/>
              <a:ext cx="496030" cy="427612"/>
              <a:chOff x="7357354" y="2491289"/>
              <a:chExt cx="496030" cy="427612"/>
            </a:xfrm>
          </p:grpSpPr>
          <p:sp>
            <p:nvSpPr>
              <p:cNvPr id="24" name="Freeform 337"/>
              <p:cNvSpPr>
                <a:spLocks/>
              </p:cNvSpPr>
              <p:nvPr/>
            </p:nvSpPr>
            <p:spPr bwMode="auto">
              <a:xfrm>
                <a:off x="7579713" y="2816275"/>
                <a:ext cx="51314" cy="47039"/>
              </a:xfrm>
              <a:custGeom>
                <a:avLst/>
                <a:gdLst>
                  <a:gd name="T0" fmla="*/ 11 w 23"/>
                  <a:gd name="T1" fmla="*/ 0 h 22"/>
                  <a:gd name="T2" fmla="*/ 11 w 23"/>
                  <a:gd name="T3" fmla="*/ 0 h 22"/>
                  <a:gd name="T4" fmla="*/ 7 w 23"/>
                  <a:gd name="T5" fmla="*/ 0 h 22"/>
                  <a:gd name="T6" fmla="*/ 4 w 23"/>
                  <a:gd name="T7" fmla="*/ 2 h 22"/>
                  <a:gd name="T8" fmla="*/ 0 w 23"/>
                  <a:gd name="T9" fmla="*/ 6 h 22"/>
                  <a:gd name="T10" fmla="*/ 0 w 23"/>
                  <a:gd name="T11" fmla="*/ 11 h 22"/>
                  <a:gd name="T12" fmla="*/ 0 w 23"/>
                  <a:gd name="T13" fmla="*/ 11 h 22"/>
                  <a:gd name="T14" fmla="*/ 0 w 23"/>
                  <a:gd name="T15" fmla="*/ 15 h 22"/>
                  <a:gd name="T16" fmla="*/ 4 w 23"/>
                  <a:gd name="T17" fmla="*/ 18 h 22"/>
                  <a:gd name="T18" fmla="*/ 7 w 23"/>
                  <a:gd name="T19" fmla="*/ 22 h 22"/>
                  <a:gd name="T20" fmla="*/ 11 w 23"/>
                  <a:gd name="T21" fmla="*/ 22 h 22"/>
                  <a:gd name="T22" fmla="*/ 11 w 23"/>
                  <a:gd name="T23" fmla="*/ 22 h 22"/>
                  <a:gd name="T24" fmla="*/ 16 w 23"/>
                  <a:gd name="T25" fmla="*/ 22 h 22"/>
                  <a:gd name="T26" fmla="*/ 20 w 23"/>
                  <a:gd name="T27" fmla="*/ 18 h 22"/>
                  <a:gd name="T28" fmla="*/ 21 w 23"/>
                  <a:gd name="T29" fmla="*/ 15 h 22"/>
                  <a:gd name="T30" fmla="*/ 23 w 23"/>
                  <a:gd name="T31" fmla="*/ 11 h 22"/>
                  <a:gd name="T32" fmla="*/ 23 w 23"/>
                  <a:gd name="T33" fmla="*/ 11 h 22"/>
                  <a:gd name="T34" fmla="*/ 21 w 23"/>
                  <a:gd name="T35" fmla="*/ 6 h 22"/>
                  <a:gd name="T36" fmla="*/ 20 w 23"/>
                  <a:gd name="T37" fmla="*/ 2 h 22"/>
                  <a:gd name="T38" fmla="*/ 16 w 23"/>
                  <a:gd name="T39" fmla="*/ 0 h 22"/>
                  <a:gd name="T40" fmla="*/ 11 w 23"/>
                  <a:gd name="T41" fmla="*/ 0 h 22"/>
                  <a:gd name="T42" fmla="*/ 11 w 23"/>
                  <a:gd name="T4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22">
                    <a:moveTo>
                      <a:pt x="11" y="0"/>
                    </a:moveTo>
                    <a:lnTo>
                      <a:pt x="11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18"/>
                    </a:lnTo>
                    <a:lnTo>
                      <a:pt x="7" y="22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1" y="15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1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Freeform 338"/>
              <p:cNvSpPr>
                <a:spLocks/>
              </p:cNvSpPr>
              <p:nvPr/>
            </p:nvSpPr>
            <p:spPr bwMode="auto">
              <a:xfrm>
                <a:off x="7575438" y="2623851"/>
                <a:ext cx="64143" cy="171045"/>
              </a:xfrm>
              <a:custGeom>
                <a:avLst/>
                <a:gdLst>
                  <a:gd name="T0" fmla="*/ 15 w 31"/>
                  <a:gd name="T1" fmla="*/ 0 h 79"/>
                  <a:gd name="T2" fmla="*/ 15 w 31"/>
                  <a:gd name="T3" fmla="*/ 0 h 79"/>
                  <a:gd name="T4" fmla="*/ 9 w 31"/>
                  <a:gd name="T5" fmla="*/ 2 h 79"/>
                  <a:gd name="T6" fmla="*/ 4 w 31"/>
                  <a:gd name="T7" fmla="*/ 5 h 79"/>
                  <a:gd name="T8" fmla="*/ 0 w 31"/>
                  <a:gd name="T9" fmla="*/ 11 h 79"/>
                  <a:gd name="T10" fmla="*/ 0 w 31"/>
                  <a:gd name="T11" fmla="*/ 16 h 79"/>
                  <a:gd name="T12" fmla="*/ 8 w 31"/>
                  <a:gd name="T13" fmla="*/ 71 h 79"/>
                  <a:gd name="T14" fmla="*/ 8 w 31"/>
                  <a:gd name="T15" fmla="*/ 71 h 79"/>
                  <a:gd name="T16" fmla="*/ 8 w 31"/>
                  <a:gd name="T17" fmla="*/ 75 h 79"/>
                  <a:gd name="T18" fmla="*/ 9 w 31"/>
                  <a:gd name="T19" fmla="*/ 77 h 79"/>
                  <a:gd name="T20" fmla="*/ 13 w 31"/>
                  <a:gd name="T21" fmla="*/ 79 h 79"/>
                  <a:gd name="T22" fmla="*/ 15 w 31"/>
                  <a:gd name="T23" fmla="*/ 79 h 79"/>
                  <a:gd name="T24" fmla="*/ 15 w 31"/>
                  <a:gd name="T25" fmla="*/ 79 h 79"/>
                  <a:gd name="T26" fmla="*/ 18 w 31"/>
                  <a:gd name="T27" fmla="*/ 79 h 79"/>
                  <a:gd name="T28" fmla="*/ 20 w 31"/>
                  <a:gd name="T29" fmla="*/ 77 h 79"/>
                  <a:gd name="T30" fmla="*/ 22 w 31"/>
                  <a:gd name="T31" fmla="*/ 75 h 79"/>
                  <a:gd name="T32" fmla="*/ 22 w 31"/>
                  <a:gd name="T33" fmla="*/ 71 h 79"/>
                  <a:gd name="T34" fmla="*/ 31 w 31"/>
                  <a:gd name="T35" fmla="*/ 16 h 79"/>
                  <a:gd name="T36" fmla="*/ 31 w 31"/>
                  <a:gd name="T37" fmla="*/ 16 h 79"/>
                  <a:gd name="T38" fmla="*/ 29 w 31"/>
                  <a:gd name="T39" fmla="*/ 11 h 79"/>
                  <a:gd name="T40" fmla="*/ 25 w 31"/>
                  <a:gd name="T41" fmla="*/ 5 h 79"/>
                  <a:gd name="T42" fmla="*/ 22 w 31"/>
                  <a:gd name="T43" fmla="*/ 2 h 79"/>
                  <a:gd name="T44" fmla="*/ 15 w 31"/>
                  <a:gd name="T45" fmla="*/ 0 h 79"/>
                  <a:gd name="T46" fmla="*/ 15 w 31"/>
                  <a:gd name="T4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79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8" y="71"/>
                    </a:lnTo>
                    <a:lnTo>
                      <a:pt x="8" y="71"/>
                    </a:lnTo>
                    <a:lnTo>
                      <a:pt x="8" y="75"/>
                    </a:lnTo>
                    <a:lnTo>
                      <a:pt x="9" y="77"/>
                    </a:lnTo>
                    <a:lnTo>
                      <a:pt x="13" y="79"/>
                    </a:lnTo>
                    <a:lnTo>
                      <a:pt x="15" y="79"/>
                    </a:lnTo>
                    <a:lnTo>
                      <a:pt x="15" y="79"/>
                    </a:lnTo>
                    <a:lnTo>
                      <a:pt x="18" y="79"/>
                    </a:lnTo>
                    <a:lnTo>
                      <a:pt x="20" y="77"/>
                    </a:lnTo>
                    <a:lnTo>
                      <a:pt x="22" y="75"/>
                    </a:lnTo>
                    <a:lnTo>
                      <a:pt x="22" y="71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29" y="11"/>
                    </a:lnTo>
                    <a:lnTo>
                      <a:pt x="25" y="5"/>
                    </a:lnTo>
                    <a:lnTo>
                      <a:pt x="22" y="2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6" name="Freeform 339"/>
              <p:cNvSpPr>
                <a:spLocks noEditPoints="1"/>
              </p:cNvSpPr>
              <p:nvPr/>
            </p:nvSpPr>
            <p:spPr bwMode="auto">
              <a:xfrm>
                <a:off x="7357354" y="2491289"/>
                <a:ext cx="496030" cy="427612"/>
              </a:xfrm>
              <a:custGeom>
                <a:avLst/>
                <a:gdLst>
                  <a:gd name="T0" fmla="*/ 132 w 232"/>
                  <a:gd name="T1" fmla="*/ 9 h 201"/>
                  <a:gd name="T2" fmla="*/ 132 w 232"/>
                  <a:gd name="T3" fmla="*/ 9 h 201"/>
                  <a:gd name="T4" fmla="*/ 128 w 232"/>
                  <a:gd name="T5" fmla="*/ 6 h 201"/>
                  <a:gd name="T6" fmla="*/ 125 w 232"/>
                  <a:gd name="T7" fmla="*/ 4 h 201"/>
                  <a:gd name="T8" fmla="*/ 121 w 232"/>
                  <a:gd name="T9" fmla="*/ 2 h 201"/>
                  <a:gd name="T10" fmla="*/ 116 w 232"/>
                  <a:gd name="T11" fmla="*/ 0 h 201"/>
                  <a:gd name="T12" fmla="*/ 116 w 232"/>
                  <a:gd name="T13" fmla="*/ 0 h 201"/>
                  <a:gd name="T14" fmla="*/ 112 w 232"/>
                  <a:gd name="T15" fmla="*/ 2 h 201"/>
                  <a:gd name="T16" fmla="*/ 107 w 232"/>
                  <a:gd name="T17" fmla="*/ 4 h 201"/>
                  <a:gd name="T18" fmla="*/ 103 w 232"/>
                  <a:gd name="T19" fmla="*/ 6 h 201"/>
                  <a:gd name="T20" fmla="*/ 100 w 232"/>
                  <a:gd name="T21" fmla="*/ 9 h 201"/>
                  <a:gd name="T22" fmla="*/ 3 w 232"/>
                  <a:gd name="T23" fmla="*/ 170 h 201"/>
                  <a:gd name="T24" fmla="*/ 3 w 232"/>
                  <a:gd name="T25" fmla="*/ 170 h 201"/>
                  <a:gd name="T26" fmla="*/ 1 w 232"/>
                  <a:gd name="T27" fmla="*/ 174 h 201"/>
                  <a:gd name="T28" fmla="*/ 0 w 232"/>
                  <a:gd name="T29" fmla="*/ 179 h 201"/>
                  <a:gd name="T30" fmla="*/ 0 w 232"/>
                  <a:gd name="T31" fmla="*/ 185 h 201"/>
                  <a:gd name="T32" fmla="*/ 1 w 232"/>
                  <a:gd name="T33" fmla="*/ 190 h 201"/>
                  <a:gd name="T34" fmla="*/ 1 w 232"/>
                  <a:gd name="T35" fmla="*/ 190 h 201"/>
                  <a:gd name="T36" fmla="*/ 5 w 232"/>
                  <a:gd name="T37" fmla="*/ 193 h 201"/>
                  <a:gd name="T38" fmla="*/ 9 w 232"/>
                  <a:gd name="T39" fmla="*/ 197 h 201"/>
                  <a:gd name="T40" fmla="*/ 14 w 232"/>
                  <a:gd name="T41" fmla="*/ 199 h 201"/>
                  <a:gd name="T42" fmla="*/ 19 w 232"/>
                  <a:gd name="T43" fmla="*/ 201 h 201"/>
                  <a:gd name="T44" fmla="*/ 214 w 232"/>
                  <a:gd name="T45" fmla="*/ 201 h 201"/>
                  <a:gd name="T46" fmla="*/ 214 w 232"/>
                  <a:gd name="T47" fmla="*/ 201 h 201"/>
                  <a:gd name="T48" fmla="*/ 219 w 232"/>
                  <a:gd name="T49" fmla="*/ 199 h 201"/>
                  <a:gd name="T50" fmla="*/ 223 w 232"/>
                  <a:gd name="T51" fmla="*/ 197 h 201"/>
                  <a:gd name="T52" fmla="*/ 226 w 232"/>
                  <a:gd name="T53" fmla="*/ 193 h 201"/>
                  <a:gd name="T54" fmla="*/ 230 w 232"/>
                  <a:gd name="T55" fmla="*/ 190 h 201"/>
                  <a:gd name="T56" fmla="*/ 230 w 232"/>
                  <a:gd name="T57" fmla="*/ 190 h 201"/>
                  <a:gd name="T58" fmla="*/ 232 w 232"/>
                  <a:gd name="T59" fmla="*/ 185 h 201"/>
                  <a:gd name="T60" fmla="*/ 232 w 232"/>
                  <a:gd name="T61" fmla="*/ 179 h 201"/>
                  <a:gd name="T62" fmla="*/ 232 w 232"/>
                  <a:gd name="T63" fmla="*/ 174 h 201"/>
                  <a:gd name="T64" fmla="*/ 230 w 232"/>
                  <a:gd name="T65" fmla="*/ 170 h 201"/>
                  <a:gd name="T66" fmla="*/ 132 w 232"/>
                  <a:gd name="T67" fmla="*/ 9 h 201"/>
                  <a:gd name="T68" fmla="*/ 218 w 232"/>
                  <a:gd name="T69" fmla="*/ 183 h 201"/>
                  <a:gd name="T70" fmla="*/ 218 w 232"/>
                  <a:gd name="T71" fmla="*/ 183 h 201"/>
                  <a:gd name="T72" fmla="*/ 216 w 232"/>
                  <a:gd name="T73" fmla="*/ 185 h 201"/>
                  <a:gd name="T74" fmla="*/ 214 w 232"/>
                  <a:gd name="T75" fmla="*/ 186 h 201"/>
                  <a:gd name="T76" fmla="*/ 19 w 232"/>
                  <a:gd name="T77" fmla="*/ 186 h 201"/>
                  <a:gd name="T78" fmla="*/ 19 w 232"/>
                  <a:gd name="T79" fmla="*/ 186 h 201"/>
                  <a:gd name="T80" fmla="*/ 16 w 232"/>
                  <a:gd name="T81" fmla="*/ 185 h 201"/>
                  <a:gd name="T82" fmla="*/ 14 w 232"/>
                  <a:gd name="T83" fmla="*/ 183 h 201"/>
                  <a:gd name="T84" fmla="*/ 14 w 232"/>
                  <a:gd name="T85" fmla="*/ 183 h 201"/>
                  <a:gd name="T86" fmla="*/ 14 w 232"/>
                  <a:gd name="T87" fmla="*/ 179 h 201"/>
                  <a:gd name="T88" fmla="*/ 14 w 232"/>
                  <a:gd name="T89" fmla="*/ 177 h 201"/>
                  <a:gd name="T90" fmla="*/ 112 w 232"/>
                  <a:gd name="T91" fmla="*/ 16 h 201"/>
                  <a:gd name="T92" fmla="*/ 112 w 232"/>
                  <a:gd name="T93" fmla="*/ 16 h 201"/>
                  <a:gd name="T94" fmla="*/ 114 w 232"/>
                  <a:gd name="T95" fmla="*/ 15 h 201"/>
                  <a:gd name="T96" fmla="*/ 116 w 232"/>
                  <a:gd name="T97" fmla="*/ 15 h 201"/>
                  <a:gd name="T98" fmla="*/ 116 w 232"/>
                  <a:gd name="T99" fmla="*/ 15 h 201"/>
                  <a:gd name="T100" fmla="*/ 119 w 232"/>
                  <a:gd name="T101" fmla="*/ 15 h 201"/>
                  <a:gd name="T102" fmla="*/ 119 w 232"/>
                  <a:gd name="T103" fmla="*/ 16 h 201"/>
                  <a:gd name="T104" fmla="*/ 119 w 232"/>
                  <a:gd name="T105" fmla="*/ 16 h 201"/>
                  <a:gd name="T106" fmla="*/ 218 w 232"/>
                  <a:gd name="T107" fmla="*/ 177 h 201"/>
                  <a:gd name="T108" fmla="*/ 218 w 232"/>
                  <a:gd name="T109" fmla="*/ 177 h 201"/>
                  <a:gd name="T110" fmla="*/ 219 w 232"/>
                  <a:gd name="T111" fmla="*/ 179 h 201"/>
                  <a:gd name="T112" fmla="*/ 218 w 232"/>
                  <a:gd name="T113" fmla="*/ 183 h 201"/>
                  <a:gd name="T114" fmla="*/ 218 w 232"/>
                  <a:gd name="T115" fmla="*/ 18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2" h="201">
                    <a:moveTo>
                      <a:pt x="132" y="9"/>
                    </a:moveTo>
                    <a:lnTo>
                      <a:pt x="132" y="9"/>
                    </a:lnTo>
                    <a:lnTo>
                      <a:pt x="128" y="6"/>
                    </a:lnTo>
                    <a:lnTo>
                      <a:pt x="125" y="4"/>
                    </a:lnTo>
                    <a:lnTo>
                      <a:pt x="121" y="2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12" y="2"/>
                    </a:lnTo>
                    <a:lnTo>
                      <a:pt x="107" y="4"/>
                    </a:lnTo>
                    <a:lnTo>
                      <a:pt x="103" y="6"/>
                    </a:lnTo>
                    <a:lnTo>
                      <a:pt x="100" y="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" y="174"/>
                    </a:lnTo>
                    <a:lnTo>
                      <a:pt x="0" y="179"/>
                    </a:lnTo>
                    <a:lnTo>
                      <a:pt x="0" y="185"/>
                    </a:lnTo>
                    <a:lnTo>
                      <a:pt x="1" y="190"/>
                    </a:lnTo>
                    <a:lnTo>
                      <a:pt x="1" y="190"/>
                    </a:lnTo>
                    <a:lnTo>
                      <a:pt x="5" y="193"/>
                    </a:lnTo>
                    <a:lnTo>
                      <a:pt x="9" y="197"/>
                    </a:lnTo>
                    <a:lnTo>
                      <a:pt x="14" y="199"/>
                    </a:lnTo>
                    <a:lnTo>
                      <a:pt x="19" y="201"/>
                    </a:lnTo>
                    <a:lnTo>
                      <a:pt x="214" y="201"/>
                    </a:lnTo>
                    <a:lnTo>
                      <a:pt x="214" y="201"/>
                    </a:lnTo>
                    <a:lnTo>
                      <a:pt x="219" y="199"/>
                    </a:lnTo>
                    <a:lnTo>
                      <a:pt x="223" y="197"/>
                    </a:lnTo>
                    <a:lnTo>
                      <a:pt x="226" y="193"/>
                    </a:lnTo>
                    <a:lnTo>
                      <a:pt x="230" y="190"/>
                    </a:lnTo>
                    <a:lnTo>
                      <a:pt x="230" y="190"/>
                    </a:lnTo>
                    <a:lnTo>
                      <a:pt x="232" y="185"/>
                    </a:lnTo>
                    <a:lnTo>
                      <a:pt x="232" y="179"/>
                    </a:lnTo>
                    <a:lnTo>
                      <a:pt x="232" y="174"/>
                    </a:lnTo>
                    <a:lnTo>
                      <a:pt x="230" y="170"/>
                    </a:lnTo>
                    <a:lnTo>
                      <a:pt x="132" y="9"/>
                    </a:lnTo>
                    <a:close/>
                    <a:moveTo>
                      <a:pt x="218" y="183"/>
                    </a:moveTo>
                    <a:lnTo>
                      <a:pt x="218" y="183"/>
                    </a:lnTo>
                    <a:lnTo>
                      <a:pt x="216" y="185"/>
                    </a:lnTo>
                    <a:lnTo>
                      <a:pt x="214" y="186"/>
                    </a:lnTo>
                    <a:lnTo>
                      <a:pt x="19" y="186"/>
                    </a:lnTo>
                    <a:lnTo>
                      <a:pt x="19" y="186"/>
                    </a:lnTo>
                    <a:lnTo>
                      <a:pt x="16" y="185"/>
                    </a:lnTo>
                    <a:lnTo>
                      <a:pt x="14" y="183"/>
                    </a:lnTo>
                    <a:lnTo>
                      <a:pt x="14" y="183"/>
                    </a:lnTo>
                    <a:lnTo>
                      <a:pt x="14" y="179"/>
                    </a:lnTo>
                    <a:lnTo>
                      <a:pt x="14" y="177"/>
                    </a:lnTo>
                    <a:lnTo>
                      <a:pt x="112" y="16"/>
                    </a:lnTo>
                    <a:lnTo>
                      <a:pt x="112" y="16"/>
                    </a:lnTo>
                    <a:lnTo>
                      <a:pt x="114" y="15"/>
                    </a:lnTo>
                    <a:lnTo>
                      <a:pt x="116" y="15"/>
                    </a:lnTo>
                    <a:lnTo>
                      <a:pt x="116" y="15"/>
                    </a:lnTo>
                    <a:lnTo>
                      <a:pt x="119" y="15"/>
                    </a:lnTo>
                    <a:lnTo>
                      <a:pt x="119" y="16"/>
                    </a:lnTo>
                    <a:lnTo>
                      <a:pt x="119" y="16"/>
                    </a:lnTo>
                    <a:lnTo>
                      <a:pt x="218" y="177"/>
                    </a:lnTo>
                    <a:lnTo>
                      <a:pt x="218" y="177"/>
                    </a:lnTo>
                    <a:lnTo>
                      <a:pt x="219" y="179"/>
                    </a:lnTo>
                    <a:lnTo>
                      <a:pt x="218" y="183"/>
                    </a:lnTo>
                    <a:lnTo>
                      <a:pt x="218" y="1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7" name="오각형 26"/>
            <p:cNvSpPr/>
            <p:nvPr/>
          </p:nvSpPr>
          <p:spPr>
            <a:xfrm>
              <a:off x="4082179" y="2307796"/>
              <a:ext cx="2477151" cy="917463"/>
            </a:xfrm>
            <a:prstGeom prst="homePlate">
              <a:avLst/>
            </a:prstGeom>
            <a:solidFill>
              <a:srgbClr val="81C181"/>
            </a:solidFill>
            <a:ln>
              <a:noFill/>
            </a:ln>
            <a:effectLst>
              <a:outerShdw blurRad="508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오각형 27"/>
            <p:cNvSpPr/>
            <p:nvPr/>
          </p:nvSpPr>
          <p:spPr>
            <a:xfrm rot="5400000">
              <a:off x="3302335" y="3362879"/>
              <a:ext cx="2477150" cy="917464"/>
            </a:xfrm>
            <a:prstGeom prst="homePlate">
              <a:avLst/>
            </a:prstGeom>
            <a:solidFill>
              <a:srgbClr val="81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311544" y="2519029"/>
              <a:ext cx="436893" cy="436891"/>
              <a:chOff x="4311544" y="2519029"/>
              <a:chExt cx="436893" cy="436891"/>
            </a:xfrm>
          </p:grpSpPr>
          <p:sp>
            <p:nvSpPr>
              <p:cNvPr id="30" name="Freeform 251"/>
              <p:cNvSpPr>
                <a:spLocks noEditPoints="1"/>
              </p:cNvSpPr>
              <p:nvPr/>
            </p:nvSpPr>
            <p:spPr bwMode="auto">
              <a:xfrm>
                <a:off x="4369193" y="2586244"/>
                <a:ext cx="230448" cy="230447"/>
              </a:xfrm>
              <a:custGeom>
                <a:avLst/>
                <a:gdLst>
                  <a:gd name="T0" fmla="*/ 49 w 97"/>
                  <a:gd name="T1" fmla="*/ 97 h 97"/>
                  <a:gd name="T2" fmla="*/ 68 w 97"/>
                  <a:gd name="T3" fmla="*/ 93 h 97"/>
                  <a:gd name="T4" fmla="*/ 83 w 97"/>
                  <a:gd name="T5" fmla="*/ 83 h 97"/>
                  <a:gd name="T6" fmla="*/ 93 w 97"/>
                  <a:gd name="T7" fmla="*/ 66 h 97"/>
                  <a:gd name="T8" fmla="*/ 97 w 97"/>
                  <a:gd name="T9" fmla="*/ 49 h 97"/>
                  <a:gd name="T10" fmla="*/ 97 w 97"/>
                  <a:gd name="T11" fmla="*/ 38 h 97"/>
                  <a:gd name="T12" fmla="*/ 90 w 97"/>
                  <a:gd name="T13" fmla="*/ 22 h 97"/>
                  <a:gd name="T14" fmla="*/ 75 w 97"/>
                  <a:gd name="T15" fmla="*/ 7 h 97"/>
                  <a:gd name="T16" fmla="*/ 58 w 97"/>
                  <a:gd name="T17" fmla="*/ 0 h 97"/>
                  <a:gd name="T18" fmla="*/ 49 w 97"/>
                  <a:gd name="T19" fmla="*/ 0 h 97"/>
                  <a:gd name="T20" fmla="*/ 29 w 97"/>
                  <a:gd name="T21" fmla="*/ 4 h 97"/>
                  <a:gd name="T22" fmla="*/ 15 w 97"/>
                  <a:gd name="T23" fmla="*/ 15 h 97"/>
                  <a:gd name="T24" fmla="*/ 4 w 97"/>
                  <a:gd name="T25" fmla="*/ 29 h 97"/>
                  <a:gd name="T26" fmla="*/ 0 w 97"/>
                  <a:gd name="T27" fmla="*/ 49 h 97"/>
                  <a:gd name="T28" fmla="*/ 0 w 97"/>
                  <a:gd name="T29" fmla="*/ 57 h 97"/>
                  <a:gd name="T30" fmla="*/ 8 w 97"/>
                  <a:gd name="T31" fmla="*/ 75 h 97"/>
                  <a:gd name="T32" fmla="*/ 22 w 97"/>
                  <a:gd name="T33" fmla="*/ 88 h 97"/>
                  <a:gd name="T34" fmla="*/ 38 w 97"/>
                  <a:gd name="T35" fmla="*/ 97 h 97"/>
                  <a:gd name="T36" fmla="*/ 49 w 97"/>
                  <a:gd name="T37" fmla="*/ 97 h 97"/>
                  <a:gd name="T38" fmla="*/ 49 w 97"/>
                  <a:gd name="T39" fmla="*/ 11 h 97"/>
                  <a:gd name="T40" fmla="*/ 63 w 97"/>
                  <a:gd name="T41" fmla="*/ 13 h 97"/>
                  <a:gd name="T42" fmla="*/ 75 w 97"/>
                  <a:gd name="T43" fmla="*/ 22 h 97"/>
                  <a:gd name="T44" fmla="*/ 83 w 97"/>
                  <a:gd name="T45" fmla="*/ 34 h 97"/>
                  <a:gd name="T46" fmla="*/ 86 w 97"/>
                  <a:gd name="T47" fmla="*/ 49 h 97"/>
                  <a:gd name="T48" fmla="*/ 86 w 97"/>
                  <a:gd name="T49" fmla="*/ 56 h 97"/>
                  <a:gd name="T50" fmla="*/ 81 w 97"/>
                  <a:gd name="T51" fmla="*/ 70 h 97"/>
                  <a:gd name="T52" fmla="*/ 70 w 97"/>
                  <a:gd name="T53" fmla="*/ 79 h 97"/>
                  <a:gd name="T54" fmla="*/ 56 w 97"/>
                  <a:gd name="T55" fmla="*/ 86 h 97"/>
                  <a:gd name="T56" fmla="*/ 49 w 97"/>
                  <a:gd name="T57" fmla="*/ 86 h 97"/>
                  <a:gd name="T58" fmla="*/ 34 w 97"/>
                  <a:gd name="T59" fmla="*/ 83 h 97"/>
                  <a:gd name="T60" fmla="*/ 22 w 97"/>
                  <a:gd name="T61" fmla="*/ 75 h 97"/>
                  <a:gd name="T62" fmla="*/ 13 w 97"/>
                  <a:gd name="T63" fmla="*/ 63 h 97"/>
                  <a:gd name="T64" fmla="*/ 11 w 97"/>
                  <a:gd name="T65" fmla="*/ 49 h 97"/>
                  <a:gd name="T66" fmla="*/ 11 w 97"/>
                  <a:gd name="T67" fmla="*/ 41 h 97"/>
                  <a:gd name="T68" fmla="*/ 17 w 97"/>
                  <a:gd name="T69" fmla="*/ 27 h 97"/>
                  <a:gd name="T70" fmla="*/ 27 w 97"/>
                  <a:gd name="T71" fmla="*/ 16 h 97"/>
                  <a:gd name="T72" fmla="*/ 42 w 97"/>
                  <a:gd name="T73" fmla="*/ 11 h 97"/>
                  <a:gd name="T74" fmla="*/ 49 w 97"/>
                  <a:gd name="T7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" h="97">
                    <a:moveTo>
                      <a:pt x="49" y="97"/>
                    </a:moveTo>
                    <a:lnTo>
                      <a:pt x="49" y="97"/>
                    </a:lnTo>
                    <a:lnTo>
                      <a:pt x="58" y="97"/>
                    </a:lnTo>
                    <a:lnTo>
                      <a:pt x="68" y="93"/>
                    </a:lnTo>
                    <a:lnTo>
                      <a:pt x="75" y="88"/>
                    </a:lnTo>
                    <a:lnTo>
                      <a:pt x="83" y="83"/>
                    </a:lnTo>
                    <a:lnTo>
                      <a:pt x="90" y="75"/>
                    </a:lnTo>
                    <a:lnTo>
                      <a:pt x="93" y="66"/>
                    </a:lnTo>
                    <a:lnTo>
                      <a:pt x="97" y="57"/>
                    </a:lnTo>
                    <a:lnTo>
                      <a:pt x="97" y="49"/>
                    </a:lnTo>
                    <a:lnTo>
                      <a:pt x="97" y="49"/>
                    </a:lnTo>
                    <a:lnTo>
                      <a:pt x="97" y="38"/>
                    </a:lnTo>
                    <a:lnTo>
                      <a:pt x="93" y="29"/>
                    </a:lnTo>
                    <a:lnTo>
                      <a:pt x="90" y="22"/>
                    </a:lnTo>
                    <a:lnTo>
                      <a:pt x="83" y="15"/>
                    </a:lnTo>
                    <a:lnTo>
                      <a:pt x="75" y="7"/>
                    </a:lnTo>
                    <a:lnTo>
                      <a:pt x="68" y="4"/>
                    </a:lnTo>
                    <a:lnTo>
                      <a:pt x="58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9" y="4"/>
                    </a:lnTo>
                    <a:lnTo>
                      <a:pt x="22" y="7"/>
                    </a:lnTo>
                    <a:lnTo>
                      <a:pt x="15" y="15"/>
                    </a:lnTo>
                    <a:lnTo>
                      <a:pt x="8" y="22"/>
                    </a:lnTo>
                    <a:lnTo>
                      <a:pt x="4" y="29"/>
                    </a:lnTo>
                    <a:lnTo>
                      <a:pt x="0" y="3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57"/>
                    </a:lnTo>
                    <a:lnTo>
                      <a:pt x="4" y="66"/>
                    </a:lnTo>
                    <a:lnTo>
                      <a:pt x="8" y="75"/>
                    </a:lnTo>
                    <a:lnTo>
                      <a:pt x="15" y="83"/>
                    </a:lnTo>
                    <a:lnTo>
                      <a:pt x="22" y="88"/>
                    </a:lnTo>
                    <a:lnTo>
                      <a:pt x="29" y="93"/>
                    </a:lnTo>
                    <a:lnTo>
                      <a:pt x="38" y="97"/>
                    </a:lnTo>
                    <a:lnTo>
                      <a:pt x="49" y="97"/>
                    </a:lnTo>
                    <a:lnTo>
                      <a:pt x="49" y="97"/>
                    </a:lnTo>
                    <a:close/>
                    <a:moveTo>
                      <a:pt x="49" y="11"/>
                    </a:moveTo>
                    <a:lnTo>
                      <a:pt x="49" y="11"/>
                    </a:lnTo>
                    <a:lnTo>
                      <a:pt x="56" y="11"/>
                    </a:lnTo>
                    <a:lnTo>
                      <a:pt x="63" y="13"/>
                    </a:lnTo>
                    <a:lnTo>
                      <a:pt x="70" y="16"/>
                    </a:lnTo>
                    <a:lnTo>
                      <a:pt x="75" y="22"/>
                    </a:lnTo>
                    <a:lnTo>
                      <a:pt x="81" y="27"/>
                    </a:lnTo>
                    <a:lnTo>
                      <a:pt x="83" y="34"/>
                    </a:lnTo>
                    <a:lnTo>
                      <a:pt x="86" y="41"/>
                    </a:lnTo>
                    <a:lnTo>
                      <a:pt x="86" y="49"/>
                    </a:lnTo>
                    <a:lnTo>
                      <a:pt x="86" y="49"/>
                    </a:lnTo>
                    <a:lnTo>
                      <a:pt x="86" y="56"/>
                    </a:lnTo>
                    <a:lnTo>
                      <a:pt x="83" y="63"/>
                    </a:lnTo>
                    <a:lnTo>
                      <a:pt x="81" y="70"/>
                    </a:lnTo>
                    <a:lnTo>
                      <a:pt x="75" y="75"/>
                    </a:lnTo>
                    <a:lnTo>
                      <a:pt x="70" y="79"/>
                    </a:lnTo>
                    <a:lnTo>
                      <a:pt x="63" y="83"/>
                    </a:lnTo>
                    <a:lnTo>
                      <a:pt x="56" y="86"/>
                    </a:lnTo>
                    <a:lnTo>
                      <a:pt x="49" y="86"/>
                    </a:lnTo>
                    <a:lnTo>
                      <a:pt x="49" y="86"/>
                    </a:lnTo>
                    <a:lnTo>
                      <a:pt x="42" y="86"/>
                    </a:lnTo>
                    <a:lnTo>
                      <a:pt x="34" y="83"/>
                    </a:lnTo>
                    <a:lnTo>
                      <a:pt x="27" y="79"/>
                    </a:lnTo>
                    <a:lnTo>
                      <a:pt x="22" y="75"/>
                    </a:lnTo>
                    <a:lnTo>
                      <a:pt x="17" y="70"/>
                    </a:lnTo>
                    <a:lnTo>
                      <a:pt x="13" y="63"/>
                    </a:lnTo>
                    <a:lnTo>
                      <a:pt x="11" y="56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11" y="41"/>
                    </a:lnTo>
                    <a:lnTo>
                      <a:pt x="13" y="34"/>
                    </a:lnTo>
                    <a:lnTo>
                      <a:pt x="17" y="27"/>
                    </a:lnTo>
                    <a:lnTo>
                      <a:pt x="22" y="22"/>
                    </a:lnTo>
                    <a:lnTo>
                      <a:pt x="27" y="16"/>
                    </a:lnTo>
                    <a:lnTo>
                      <a:pt x="34" y="13"/>
                    </a:lnTo>
                    <a:lnTo>
                      <a:pt x="42" y="11"/>
                    </a:lnTo>
                    <a:lnTo>
                      <a:pt x="49" y="11"/>
                    </a:lnTo>
                    <a:lnTo>
                      <a:pt x="49" y="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Freeform 252"/>
              <p:cNvSpPr>
                <a:spLocks noEditPoints="1"/>
              </p:cNvSpPr>
              <p:nvPr/>
            </p:nvSpPr>
            <p:spPr bwMode="auto">
              <a:xfrm>
                <a:off x="4311544" y="2519029"/>
                <a:ext cx="436893" cy="436891"/>
              </a:xfrm>
              <a:custGeom>
                <a:avLst/>
                <a:gdLst>
                  <a:gd name="T0" fmla="*/ 74 w 183"/>
                  <a:gd name="T1" fmla="*/ 149 h 183"/>
                  <a:gd name="T2" fmla="*/ 93 w 183"/>
                  <a:gd name="T3" fmla="*/ 147 h 183"/>
                  <a:gd name="T4" fmla="*/ 111 w 183"/>
                  <a:gd name="T5" fmla="*/ 138 h 183"/>
                  <a:gd name="T6" fmla="*/ 150 w 183"/>
                  <a:gd name="T7" fmla="*/ 177 h 183"/>
                  <a:gd name="T8" fmla="*/ 163 w 183"/>
                  <a:gd name="T9" fmla="*/ 183 h 183"/>
                  <a:gd name="T10" fmla="*/ 170 w 183"/>
                  <a:gd name="T11" fmla="*/ 181 h 183"/>
                  <a:gd name="T12" fmla="*/ 177 w 183"/>
                  <a:gd name="T13" fmla="*/ 177 h 183"/>
                  <a:gd name="T14" fmla="*/ 183 w 183"/>
                  <a:gd name="T15" fmla="*/ 165 h 183"/>
                  <a:gd name="T16" fmla="*/ 177 w 183"/>
                  <a:gd name="T17" fmla="*/ 151 h 183"/>
                  <a:gd name="T18" fmla="*/ 138 w 183"/>
                  <a:gd name="T19" fmla="*/ 111 h 183"/>
                  <a:gd name="T20" fmla="*/ 145 w 183"/>
                  <a:gd name="T21" fmla="*/ 93 h 183"/>
                  <a:gd name="T22" fmla="*/ 147 w 183"/>
                  <a:gd name="T23" fmla="*/ 76 h 183"/>
                  <a:gd name="T24" fmla="*/ 147 w 183"/>
                  <a:gd name="T25" fmla="*/ 59 h 183"/>
                  <a:gd name="T26" fmla="*/ 134 w 183"/>
                  <a:gd name="T27" fmla="*/ 34 h 183"/>
                  <a:gd name="T28" fmla="*/ 115 w 183"/>
                  <a:gd name="T29" fmla="*/ 13 h 183"/>
                  <a:gd name="T30" fmla="*/ 88 w 183"/>
                  <a:gd name="T31" fmla="*/ 2 h 183"/>
                  <a:gd name="T32" fmla="*/ 74 w 183"/>
                  <a:gd name="T33" fmla="*/ 0 h 183"/>
                  <a:gd name="T34" fmla="*/ 45 w 183"/>
                  <a:gd name="T35" fmla="*/ 8 h 183"/>
                  <a:gd name="T36" fmla="*/ 22 w 183"/>
                  <a:gd name="T37" fmla="*/ 24 h 183"/>
                  <a:gd name="T38" fmla="*/ 6 w 183"/>
                  <a:gd name="T39" fmla="*/ 47 h 183"/>
                  <a:gd name="T40" fmla="*/ 0 w 183"/>
                  <a:gd name="T41" fmla="*/ 76 h 183"/>
                  <a:gd name="T42" fmla="*/ 0 w 183"/>
                  <a:gd name="T43" fmla="*/ 90 h 183"/>
                  <a:gd name="T44" fmla="*/ 13 w 183"/>
                  <a:gd name="T45" fmla="*/ 117 h 183"/>
                  <a:gd name="T46" fmla="*/ 33 w 183"/>
                  <a:gd name="T47" fmla="*/ 136 h 183"/>
                  <a:gd name="T48" fmla="*/ 59 w 183"/>
                  <a:gd name="T49" fmla="*/ 147 h 183"/>
                  <a:gd name="T50" fmla="*/ 74 w 183"/>
                  <a:gd name="T51" fmla="*/ 149 h 183"/>
                  <a:gd name="T52" fmla="*/ 74 w 183"/>
                  <a:gd name="T53" fmla="*/ 13 h 183"/>
                  <a:gd name="T54" fmla="*/ 97 w 183"/>
                  <a:gd name="T55" fmla="*/ 18 h 183"/>
                  <a:gd name="T56" fmla="*/ 117 w 183"/>
                  <a:gd name="T57" fmla="*/ 31 h 183"/>
                  <a:gd name="T58" fmla="*/ 131 w 183"/>
                  <a:gd name="T59" fmla="*/ 51 h 183"/>
                  <a:gd name="T60" fmla="*/ 134 w 183"/>
                  <a:gd name="T61" fmla="*/ 76 h 183"/>
                  <a:gd name="T62" fmla="*/ 134 w 183"/>
                  <a:gd name="T63" fmla="*/ 84 h 183"/>
                  <a:gd name="T64" fmla="*/ 129 w 183"/>
                  <a:gd name="T65" fmla="*/ 102 h 183"/>
                  <a:gd name="T66" fmla="*/ 122 w 183"/>
                  <a:gd name="T67" fmla="*/ 113 h 183"/>
                  <a:gd name="T68" fmla="*/ 168 w 183"/>
                  <a:gd name="T69" fmla="*/ 160 h 183"/>
                  <a:gd name="T70" fmla="*/ 170 w 183"/>
                  <a:gd name="T71" fmla="*/ 165 h 183"/>
                  <a:gd name="T72" fmla="*/ 168 w 183"/>
                  <a:gd name="T73" fmla="*/ 169 h 183"/>
                  <a:gd name="T74" fmla="*/ 163 w 183"/>
                  <a:gd name="T75" fmla="*/ 170 h 183"/>
                  <a:gd name="T76" fmla="*/ 159 w 183"/>
                  <a:gd name="T77" fmla="*/ 169 h 183"/>
                  <a:gd name="T78" fmla="*/ 113 w 183"/>
                  <a:gd name="T79" fmla="*/ 122 h 183"/>
                  <a:gd name="T80" fmla="*/ 108 w 183"/>
                  <a:gd name="T81" fmla="*/ 126 h 183"/>
                  <a:gd name="T82" fmla="*/ 92 w 183"/>
                  <a:gd name="T83" fmla="*/ 135 h 183"/>
                  <a:gd name="T84" fmla="*/ 74 w 183"/>
                  <a:gd name="T85" fmla="*/ 136 h 183"/>
                  <a:gd name="T86" fmla="*/ 61 w 183"/>
                  <a:gd name="T87" fmla="*/ 136 h 183"/>
                  <a:gd name="T88" fmla="*/ 40 w 183"/>
                  <a:gd name="T89" fmla="*/ 126 h 183"/>
                  <a:gd name="T90" fmla="*/ 22 w 183"/>
                  <a:gd name="T91" fmla="*/ 110 h 183"/>
                  <a:gd name="T92" fmla="*/ 13 w 183"/>
                  <a:gd name="T93" fmla="*/ 88 h 183"/>
                  <a:gd name="T94" fmla="*/ 13 w 183"/>
                  <a:gd name="T95" fmla="*/ 76 h 183"/>
                  <a:gd name="T96" fmla="*/ 17 w 183"/>
                  <a:gd name="T97" fmla="*/ 51 h 183"/>
                  <a:gd name="T98" fmla="*/ 31 w 183"/>
                  <a:gd name="T99" fmla="*/ 31 h 183"/>
                  <a:gd name="T100" fmla="*/ 50 w 183"/>
                  <a:gd name="T101" fmla="*/ 18 h 183"/>
                  <a:gd name="T102" fmla="*/ 74 w 183"/>
                  <a:gd name="T103" fmla="*/ 1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3" h="183">
                    <a:moveTo>
                      <a:pt x="74" y="149"/>
                    </a:moveTo>
                    <a:lnTo>
                      <a:pt x="74" y="149"/>
                    </a:lnTo>
                    <a:lnTo>
                      <a:pt x="83" y="149"/>
                    </a:lnTo>
                    <a:lnTo>
                      <a:pt x="93" y="147"/>
                    </a:lnTo>
                    <a:lnTo>
                      <a:pt x="102" y="143"/>
                    </a:lnTo>
                    <a:lnTo>
                      <a:pt x="111" y="138"/>
                    </a:lnTo>
                    <a:lnTo>
                      <a:pt x="150" y="177"/>
                    </a:lnTo>
                    <a:lnTo>
                      <a:pt x="150" y="177"/>
                    </a:lnTo>
                    <a:lnTo>
                      <a:pt x="156" y="181"/>
                    </a:lnTo>
                    <a:lnTo>
                      <a:pt x="163" y="183"/>
                    </a:lnTo>
                    <a:lnTo>
                      <a:pt x="163" y="183"/>
                    </a:lnTo>
                    <a:lnTo>
                      <a:pt x="170" y="181"/>
                    </a:lnTo>
                    <a:lnTo>
                      <a:pt x="177" y="177"/>
                    </a:lnTo>
                    <a:lnTo>
                      <a:pt x="177" y="177"/>
                    </a:lnTo>
                    <a:lnTo>
                      <a:pt x="181" y="172"/>
                    </a:lnTo>
                    <a:lnTo>
                      <a:pt x="183" y="165"/>
                    </a:lnTo>
                    <a:lnTo>
                      <a:pt x="181" y="158"/>
                    </a:lnTo>
                    <a:lnTo>
                      <a:pt x="177" y="151"/>
                    </a:lnTo>
                    <a:lnTo>
                      <a:pt x="138" y="111"/>
                    </a:lnTo>
                    <a:lnTo>
                      <a:pt x="138" y="111"/>
                    </a:lnTo>
                    <a:lnTo>
                      <a:pt x="142" y="104"/>
                    </a:lnTo>
                    <a:lnTo>
                      <a:pt x="145" y="93"/>
                    </a:lnTo>
                    <a:lnTo>
                      <a:pt x="147" y="84"/>
                    </a:lnTo>
                    <a:lnTo>
                      <a:pt x="147" y="76"/>
                    </a:lnTo>
                    <a:lnTo>
                      <a:pt x="147" y="76"/>
                    </a:lnTo>
                    <a:lnTo>
                      <a:pt x="147" y="59"/>
                    </a:lnTo>
                    <a:lnTo>
                      <a:pt x="142" y="47"/>
                    </a:lnTo>
                    <a:lnTo>
                      <a:pt x="134" y="34"/>
                    </a:lnTo>
                    <a:lnTo>
                      <a:pt x="125" y="24"/>
                    </a:lnTo>
                    <a:lnTo>
                      <a:pt x="115" y="13"/>
                    </a:lnTo>
                    <a:lnTo>
                      <a:pt x="102" y="8"/>
                    </a:lnTo>
                    <a:lnTo>
                      <a:pt x="88" y="2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59" y="2"/>
                    </a:lnTo>
                    <a:lnTo>
                      <a:pt x="45" y="8"/>
                    </a:lnTo>
                    <a:lnTo>
                      <a:pt x="33" y="13"/>
                    </a:lnTo>
                    <a:lnTo>
                      <a:pt x="22" y="24"/>
                    </a:lnTo>
                    <a:lnTo>
                      <a:pt x="13" y="3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90"/>
                    </a:lnTo>
                    <a:lnTo>
                      <a:pt x="6" y="104"/>
                    </a:lnTo>
                    <a:lnTo>
                      <a:pt x="13" y="117"/>
                    </a:lnTo>
                    <a:lnTo>
                      <a:pt x="22" y="127"/>
                    </a:lnTo>
                    <a:lnTo>
                      <a:pt x="33" y="136"/>
                    </a:lnTo>
                    <a:lnTo>
                      <a:pt x="45" y="143"/>
                    </a:lnTo>
                    <a:lnTo>
                      <a:pt x="59" y="147"/>
                    </a:lnTo>
                    <a:lnTo>
                      <a:pt x="74" y="149"/>
                    </a:lnTo>
                    <a:lnTo>
                      <a:pt x="74" y="149"/>
                    </a:lnTo>
                    <a:close/>
                    <a:moveTo>
                      <a:pt x="74" y="13"/>
                    </a:moveTo>
                    <a:lnTo>
                      <a:pt x="74" y="13"/>
                    </a:lnTo>
                    <a:lnTo>
                      <a:pt x="86" y="15"/>
                    </a:lnTo>
                    <a:lnTo>
                      <a:pt x="97" y="18"/>
                    </a:lnTo>
                    <a:lnTo>
                      <a:pt x="108" y="24"/>
                    </a:lnTo>
                    <a:lnTo>
                      <a:pt x="117" y="31"/>
                    </a:lnTo>
                    <a:lnTo>
                      <a:pt x="124" y="42"/>
                    </a:lnTo>
                    <a:lnTo>
                      <a:pt x="131" y="51"/>
                    </a:lnTo>
                    <a:lnTo>
                      <a:pt x="134" y="63"/>
                    </a:lnTo>
                    <a:lnTo>
                      <a:pt x="134" y="76"/>
                    </a:lnTo>
                    <a:lnTo>
                      <a:pt x="134" y="76"/>
                    </a:lnTo>
                    <a:lnTo>
                      <a:pt x="134" y="84"/>
                    </a:lnTo>
                    <a:lnTo>
                      <a:pt x="133" y="93"/>
                    </a:lnTo>
                    <a:lnTo>
                      <a:pt x="129" y="102"/>
                    </a:lnTo>
                    <a:lnTo>
                      <a:pt x="125" y="110"/>
                    </a:lnTo>
                    <a:lnTo>
                      <a:pt x="122" y="113"/>
                    </a:lnTo>
                    <a:lnTo>
                      <a:pt x="125" y="117"/>
                    </a:lnTo>
                    <a:lnTo>
                      <a:pt x="168" y="160"/>
                    </a:lnTo>
                    <a:lnTo>
                      <a:pt x="168" y="160"/>
                    </a:lnTo>
                    <a:lnTo>
                      <a:pt x="170" y="165"/>
                    </a:lnTo>
                    <a:lnTo>
                      <a:pt x="168" y="169"/>
                    </a:lnTo>
                    <a:lnTo>
                      <a:pt x="168" y="169"/>
                    </a:lnTo>
                    <a:lnTo>
                      <a:pt x="163" y="170"/>
                    </a:lnTo>
                    <a:lnTo>
                      <a:pt x="163" y="170"/>
                    </a:lnTo>
                    <a:lnTo>
                      <a:pt x="159" y="169"/>
                    </a:lnTo>
                    <a:lnTo>
                      <a:pt x="159" y="169"/>
                    </a:lnTo>
                    <a:lnTo>
                      <a:pt x="117" y="127"/>
                    </a:lnTo>
                    <a:lnTo>
                      <a:pt x="113" y="122"/>
                    </a:lnTo>
                    <a:lnTo>
                      <a:pt x="108" y="126"/>
                    </a:lnTo>
                    <a:lnTo>
                      <a:pt x="108" y="126"/>
                    </a:lnTo>
                    <a:lnTo>
                      <a:pt x="100" y="131"/>
                    </a:lnTo>
                    <a:lnTo>
                      <a:pt x="92" y="135"/>
                    </a:lnTo>
                    <a:lnTo>
                      <a:pt x="83" y="136"/>
                    </a:lnTo>
                    <a:lnTo>
                      <a:pt x="74" y="136"/>
                    </a:lnTo>
                    <a:lnTo>
                      <a:pt x="74" y="136"/>
                    </a:lnTo>
                    <a:lnTo>
                      <a:pt x="61" y="136"/>
                    </a:lnTo>
                    <a:lnTo>
                      <a:pt x="50" y="133"/>
                    </a:lnTo>
                    <a:lnTo>
                      <a:pt x="40" y="126"/>
                    </a:lnTo>
                    <a:lnTo>
                      <a:pt x="31" y="118"/>
                    </a:lnTo>
                    <a:lnTo>
                      <a:pt x="22" y="110"/>
                    </a:lnTo>
                    <a:lnTo>
                      <a:pt x="17" y="99"/>
                    </a:lnTo>
                    <a:lnTo>
                      <a:pt x="13" y="88"/>
                    </a:lnTo>
                    <a:lnTo>
                      <a:pt x="13" y="76"/>
                    </a:lnTo>
                    <a:lnTo>
                      <a:pt x="13" y="76"/>
                    </a:lnTo>
                    <a:lnTo>
                      <a:pt x="13" y="63"/>
                    </a:lnTo>
                    <a:lnTo>
                      <a:pt x="17" y="51"/>
                    </a:lnTo>
                    <a:lnTo>
                      <a:pt x="22" y="42"/>
                    </a:lnTo>
                    <a:lnTo>
                      <a:pt x="31" y="31"/>
                    </a:lnTo>
                    <a:lnTo>
                      <a:pt x="40" y="24"/>
                    </a:lnTo>
                    <a:lnTo>
                      <a:pt x="50" y="18"/>
                    </a:lnTo>
                    <a:lnTo>
                      <a:pt x="61" y="15"/>
                    </a:lnTo>
                    <a:lnTo>
                      <a:pt x="74" y="13"/>
                    </a:ln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2" name="오각형 31"/>
            <p:cNvSpPr/>
            <p:nvPr/>
          </p:nvSpPr>
          <p:spPr>
            <a:xfrm rot="16200000">
              <a:off x="3439956" y="4509707"/>
              <a:ext cx="2201911" cy="917464"/>
            </a:xfrm>
            <a:prstGeom prst="homePlate">
              <a:avLst/>
            </a:prstGeom>
            <a:solidFill>
              <a:srgbClr val="B6F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4131153" y="4197254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5504246" y="2613924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7154732" y="3600859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5809378" y="5436909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311544" y="5335424"/>
              <a:ext cx="440344" cy="464274"/>
              <a:chOff x="4311544" y="5335424"/>
              <a:chExt cx="440344" cy="464274"/>
            </a:xfrm>
          </p:grpSpPr>
          <p:sp>
            <p:nvSpPr>
              <p:cNvPr id="33" name="Freeform 408"/>
              <p:cNvSpPr>
                <a:spLocks noEditPoints="1"/>
              </p:cNvSpPr>
              <p:nvPr/>
            </p:nvSpPr>
            <p:spPr bwMode="auto">
              <a:xfrm>
                <a:off x="4311544" y="5335424"/>
                <a:ext cx="440344" cy="138805"/>
              </a:xfrm>
              <a:custGeom>
                <a:avLst/>
                <a:gdLst>
                  <a:gd name="T0" fmla="*/ 184 w 184"/>
                  <a:gd name="T1" fmla="*/ 12 h 59"/>
                  <a:gd name="T2" fmla="*/ 184 w 184"/>
                  <a:gd name="T3" fmla="*/ 12 h 59"/>
                  <a:gd name="T4" fmla="*/ 183 w 184"/>
                  <a:gd name="T5" fmla="*/ 7 h 59"/>
                  <a:gd name="T6" fmla="*/ 181 w 184"/>
                  <a:gd name="T7" fmla="*/ 4 h 59"/>
                  <a:gd name="T8" fmla="*/ 177 w 184"/>
                  <a:gd name="T9" fmla="*/ 0 h 59"/>
                  <a:gd name="T10" fmla="*/ 172 w 184"/>
                  <a:gd name="T11" fmla="*/ 0 h 59"/>
                  <a:gd name="T12" fmla="*/ 13 w 184"/>
                  <a:gd name="T13" fmla="*/ 0 h 59"/>
                  <a:gd name="T14" fmla="*/ 13 w 184"/>
                  <a:gd name="T15" fmla="*/ 0 h 59"/>
                  <a:gd name="T16" fmla="*/ 8 w 184"/>
                  <a:gd name="T17" fmla="*/ 0 h 59"/>
                  <a:gd name="T18" fmla="*/ 4 w 184"/>
                  <a:gd name="T19" fmla="*/ 4 h 59"/>
                  <a:gd name="T20" fmla="*/ 2 w 184"/>
                  <a:gd name="T21" fmla="*/ 7 h 59"/>
                  <a:gd name="T22" fmla="*/ 0 w 184"/>
                  <a:gd name="T23" fmla="*/ 12 h 59"/>
                  <a:gd name="T24" fmla="*/ 0 w 184"/>
                  <a:gd name="T25" fmla="*/ 46 h 59"/>
                  <a:gd name="T26" fmla="*/ 0 w 184"/>
                  <a:gd name="T27" fmla="*/ 46 h 59"/>
                  <a:gd name="T28" fmla="*/ 2 w 184"/>
                  <a:gd name="T29" fmla="*/ 52 h 59"/>
                  <a:gd name="T30" fmla="*/ 4 w 184"/>
                  <a:gd name="T31" fmla="*/ 55 h 59"/>
                  <a:gd name="T32" fmla="*/ 8 w 184"/>
                  <a:gd name="T33" fmla="*/ 57 h 59"/>
                  <a:gd name="T34" fmla="*/ 13 w 184"/>
                  <a:gd name="T35" fmla="*/ 59 h 59"/>
                  <a:gd name="T36" fmla="*/ 172 w 184"/>
                  <a:gd name="T37" fmla="*/ 59 h 59"/>
                  <a:gd name="T38" fmla="*/ 172 w 184"/>
                  <a:gd name="T39" fmla="*/ 59 h 59"/>
                  <a:gd name="T40" fmla="*/ 177 w 184"/>
                  <a:gd name="T41" fmla="*/ 57 h 59"/>
                  <a:gd name="T42" fmla="*/ 181 w 184"/>
                  <a:gd name="T43" fmla="*/ 55 h 59"/>
                  <a:gd name="T44" fmla="*/ 183 w 184"/>
                  <a:gd name="T45" fmla="*/ 52 h 59"/>
                  <a:gd name="T46" fmla="*/ 184 w 184"/>
                  <a:gd name="T47" fmla="*/ 46 h 59"/>
                  <a:gd name="T48" fmla="*/ 184 w 184"/>
                  <a:gd name="T49" fmla="*/ 12 h 59"/>
                  <a:gd name="T50" fmla="*/ 172 w 184"/>
                  <a:gd name="T51" fmla="*/ 12 h 59"/>
                  <a:gd name="T52" fmla="*/ 172 w 184"/>
                  <a:gd name="T53" fmla="*/ 46 h 59"/>
                  <a:gd name="T54" fmla="*/ 15 w 184"/>
                  <a:gd name="T55" fmla="*/ 46 h 59"/>
                  <a:gd name="T56" fmla="*/ 15 w 184"/>
                  <a:gd name="T57" fmla="*/ 12 h 59"/>
                  <a:gd name="T58" fmla="*/ 172 w 184"/>
                  <a:gd name="T59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4" h="59">
                    <a:moveTo>
                      <a:pt x="184" y="12"/>
                    </a:moveTo>
                    <a:lnTo>
                      <a:pt x="184" y="12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6"/>
                    </a:lnTo>
                    <a:lnTo>
                      <a:pt x="184" y="12"/>
                    </a:lnTo>
                    <a:close/>
                    <a:moveTo>
                      <a:pt x="172" y="12"/>
                    </a:moveTo>
                    <a:lnTo>
                      <a:pt x="172" y="46"/>
                    </a:lnTo>
                    <a:lnTo>
                      <a:pt x="15" y="46"/>
                    </a:lnTo>
                    <a:lnTo>
                      <a:pt x="15" y="12"/>
                    </a:lnTo>
                    <a:lnTo>
                      <a:pt x="172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" name="Freeform 409"/>
              <p:cNvSpPr>
                <a:spLocks/>
              </p:cNvSpPr>
              <p:nvPr/>
            </p:nvSpPr>
            <p:spPr bwMode="auto">
              <a:xfrm>
                <a:off x="4622655" y="5383288"/>
                <a:ext cx="76581" cy="28718"/>
              </a:xfrm>
              <a:custGeom>
                <a:avLst/>
                <a:gdLst>
                  <a:gd name="T0" fmla="*/ 4 w 32"/>
                  <a:gd name="T1" fmla="*/ 12 h 12"/>
                  <a:gd name="T2" fmla="*/ 29 w 32"/>
                  <a:gd name="T3" fmla="*/ 12 h 12"/>
                  <a:gd name="T4" fmla="*/ 29 w 32"/>
                  <a:gd name="T5" fmla="*/ 12 h 12"/>
                  <a:gd name="T6" fmla="*/ 30 w 32"/>
                  <a:gd name="T7" fmla="*/ 10 h 12"/>
                  <a:gd name="T8" fmla="*/ 32 w 32"/>
                  <a:gd name="T9" fmla="*/ 9 h 12"/>
                  <a:gd name="T10" fmla="*/ 32 w 32"/>
                  <a:gd name="T11" fmla="*/ 3 h 12"/>
                  <a:gd name="T12" fmla="*/ 32 w 32"/>
                  <a:gd name="T13" fmla="*/ 3 h 12"/>
                  <a:gd name="T14" fmla="*/ 30 w 32"/>
                  <a:gd name="T15" fmla="*/ 1 h 12"/>
                  <a:gd name="T16" fmla="*/ 29 w 32"/>
                  <a:gd name="T17" fmla="*/ 0 h 12"/>
                  <a:gd name="T18" fmla="*/ 4 w 32"/>
                  <a:gd name="T19" fmla="*/ 0 h 12"/>
                  <a:gd name="T20" fmla="*/ 4 w 32"/>
                  <a:gd name="T21" fmla="*/ 0 h 12"/>
                  <a:gd name="T22" fmla="*/ 0 w 32"/>
                  <a:gd name="T23" fmla="*/ 1 h 12"/>
                  <a:gd name="T24" fmla="*/ 0 w 32"/>
                  <a:gd name="T25" fmla="*/ 3 h 12"/>
                  <a:gd name="T26" fmla="*/ 0 w 32"/>
                  <a:gd name="T27" fmla="*/ 9 h 12"/>
                  <a:gd name="T28" fmla="*/ 0 w 32"/>
                  <a:gd name="T29" fmla="*/ 9 h 12"/>
                  <a:gd name="T30" fmla="*/ 0 w 32"/>
                  <a:gd name="T31" fmla="*/ 10 h 12"/>
                  <a:gd name="T32" fmla="*/ 4 w 32"/>
                  <a:gd name="T33" fmla="*/ 12 h 12"/>
                  <a:gd name="T34" fmla="*/ 4 w 32"/>
                  <a:gd name="T3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Freeform 410"/>
              <p:cNvSpPr>
                <a:spLocks noEditPoints="1"/>
              </p:cNvSpPr>
              <p:nvPr/>
            </p:nvSpPr>
            <p:spPr bwMode="auto">
              <a:xfrm>
                <a:off x="4311544" y="5493374"/>
                <a:ext cx="440344" cy="143590"/>
              </a:xfrm>
              <a:custGeom>
                <a:avLst/>
                <a:gdLst>
                  <a:gd name="T0" fmla="*/ 172 w 184"/>
                  <a:gd name="T1" fmla="*/ 0 h 59"/>
                  <a:gd name="T2" fmla="*/ 13 w 184"/>
                  <a:gd name="T3" fmla="*/ 0 h 59"/>
                  <a:gd name="T4" fmla="*/ 13 w 184"/>
                  <a:gd name="T5" fmla="*/ 0 h 59"/>
                  <a:gd name="T6" fmla="*/ 8 w 184"/>
                  <a:gd name="T7" fmla="*/ 2 h 59"/>
                  <a:gd name="T8" fmla="*/ 4 w 184"/>
                  <a:gd name="T9" fmla="*/ 4 h 59"/>
                  <a:gd name="T10" fmla="*/ 2 w 184"/>
                  <a:gd name="T11" fmla="*/ 9 h 59"/>
                  <a:gd name="T12" fmla="*/ 0 w 184"/>
                  <a:gd name="T13" fmla="*/ 13 h 59"/>
                  <a:gd name="T14" fmla="*/ 0 w 184"/>
                  <a:gd name="T15" fmla="*/ 48 h 59"/>
                  <a:gd name="T16" fmla="*/ 0 w 184"/>
                  <a:gd name="T17" fmla="*/ 48 h 59"/>
                  <a:gd name="T18" fmla="*/ 2 w 184"/>
                  <a:gd name="T19" fmla="*/ 52 h 59"/>
                  <a:gd name="T20" fmla="*/ 4 w 184"/>
                  <a:gd name="T21" fmla="*/ 56 h 59"/>
                  <a:gd name="T22" fmla="*/ 8 w 184"/>
                  <a:gd name="T23" fmla="*/ 59 h 59"/>
                  <a:gd name="T24" fmla="*/ 13 w 184"/>
                  <a:gd name="T25" fmla="*/ 59 h 59"/>
                  <a:gd name="T26" fmla="*/ 172 w 184"/>
                  <a:gd name="T27" fmla="*/ 59 h 59"/>
                  <a:gd name="T28" fmla="*/ 172 w 184"/>
                  <a:gd name="T29" fmla="*/ 59 h 59"/>
                  <a:gd name="T30" fmla="*/ 177 w 184"/>
                  <a:gd name="T31" fmla="*/ 59 h 59"/>
                  <a:gd name="T32" fmla="*/ 181 w 184"/>
                  <a:gd name="T33" fmla="*/ 56 h 59"/>
                  <a:gd name="T34" fmla="*/ 183 w 184"/>
                  <a:gd name="T35" fmla="*/ 52 h 59"/>
                  <a:gd name="T36" fmla="*/ 184 w 184"/>
                  <a:gd name="T37" fmla="*/ 48 h 59"/>
                  <a:gd name="T38" fmla="*/ 184 w 184"/>
                  <a:gd name="T39" fmla="*/ 13 h 59"/>
                  <a:gd name="T40" fmla="*/ 184 w 184"/>
                  <a:gd name="T41" fmla="*/ 13 h 59"/>
                  <a:gd name="T42" fmla="*/ 183 w 184"/>
                  <a:gd name="T43" fmla="*/ 9 h 59"/>
                  <a:gd name="T44" fmla="*/ 181 w 184"/>
                  <a:gd name="T45" fmla="*/ 4 h 59"/>
                  <a:gd name="T46" fmla="*/ 177 w 184"/>
                  <a:gd name="T47" fmla="*/ 2 h 59"/>
                  <a:gd name="T48" fmla="*/ 172 w 184"/>
                  <a:gd name="T49" fmla="*/ 0 h 59"/>
                  <a:gd name="T50" fmla="*/ 172 w 184"/>
                  <a:gd name="T51" fmla="*/ 0 h 59"/>
                  <a:gd name="T52" fmla="*/ 172 w 184"/>
                  <a:gd name="T53" fmla="*/ 14 h 59"/>
                  <a:gd name="T54" fmla="*/ 172 w 184"/>
                  <a:gd name="T55" fmla="*/ 47 h 59"/>
                  <a:gd name="T56" fmla="*/ 15 w 184"/>
                  <a:gd name="T57" fmla="*/ 47 h 59"/>
                  <a:gd name="T58" fmla="*/ 15 w 184"/>
                  <a:gd name="T59" fmla="*/ 14 h 59"/>
                  <a:gd name="T60" fmla="*/ 172 w 184"/>
                  <a:gd name="T61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59">
                    <a:moveTo>
                      <a:pt x="172" y="0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8" y="59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9"/>
                    </a:lnTo>
                    <a:lnTo>
                      <a:pt x="181" y="56"/>
                    </a:lnTo>
                    <a:lnTo>
                      <a:pt x="183" y="52"/>
                    </a:lnTo>
                    <a:lnTo>
                      <a:pt x="184" y="48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9"/>
                    </a:lnTo>
                    <a:lnTo>
                      <a:pt x="181" y="4"/>
                    </a:lnTo>
                    <a:lnTo>
                      <a:pt x="177" y="2"/>
                    </a:lnTo>
                    <a:lnTo>
                      <a:pt x="172" y="0"/>
                    </a:lnTo>
                    <a:lnTo>
                      <a:pt x="172" y="0"/>
                    </a:lnTo>
                    <a:close/>
                    <a:moveTo>
                      <a:pt x="172" y="14"/>
                    </a:moveTo>
                    <a:lnTo>
                      <a:pt x="172" y="47"/>
                    </a:lnTo>
                    <a:lnTo>
                      <a:pt x="15" y="47"/>
                    </a:lnTo>
                    <a:lnTo>
                      <a:pt x="15" y="14"/>
                    </a:lnTo>
                    <a:lnTo>
                      <a:pt x="172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" name="Freeform 411"/>
              <p:cNvSpPr>
                <a:spLocks/>
              </p:cNvSpPr>
              <p:nvPr/>
            </p:nvSpPr>
            <p:spPr bwMode="auto">
              <a:xfrm>
                <a:off x="4622655" y="5541238"/>
                <a:ext cx="76581" cy="28718"/>
              </a:xfrm>
              <a:custGeom>
                <a:avLst/>
                <a:gdLst>
                  <a:gd name="T0" fmla="*/ 4 w 32"/>
                  <a:gd name="T1" fmla="*/ 12 h 12"/>
                  <a:gd name="T2" fmla="*/ 29 w 32"/>
                  <a:gd name="T3" fmla="*/ 12 h 12"/>
                  <a:gd name="T4" fmla="*/ 29 w 32"/>
                  <a:gd name="T5" fmla="*/ 12 h 12"/>
                  <a:gd name="T6" fmla="*/ 30 w 32"/>
                  <a:gd name="T7" fmla="*/ 12 h 12"/>
                  <a:gd name="T8" fmla="*/ 32 w 32"/>
                  <a:gd name="T9" fmla="*/ 9 h 12"/>
                  <a:gd name="T10" fmla="*/ 32 w 32"/>
                  <a:gd name="T11" fmla="*/ 5 h 12"/>
                  <a:gd name="T12" fmla="*/ 32 w 32"/>
                  <a:gd name="T13" fmla="*/ 5 h 12"/>
                  <a:gd name="T14" fmla="*/ 30 w 32"/>
                  <a:gd name="T15" fmla="*/ 2 h 12"/>
                  <a:gd name="T16" fmla="*/ 29 w 32"/>
                  <a:gd name="T17" fmla="*/ 0 h 12"/>
                  <a:gd name="T18" fmla="*/ 4 w 32"/>
                  <a:gd name="T19" fmla="*/ 0 h 12"/>
                  <a:gd name="T20" fmla="*/ 4 w 32"/>
                  <a:gd name="T21" fmla="*/ 0 h 12"/>
                  <a:gd name="T22" fmla="*/ 0 w 32"/>
                  <a:gd name="T23" fmla="*/ 2 h 12"/>
                  <a:gd name="T24" fmla="*/ 0 w 32"/>
                  <a:gd name="T25" fmla="*/ 5 h 12"/>
                  <a:gd name="T26" fmla="*/ 0 w 32"/>
                  <a:gd name="T27" fmla="*/ 9 h 12"/>
                  <a:gd name="T28" fmla="*/ 0 w 32"/>
                  <a:gd name="T29" fmla="*/ 9 h 12"/>
                  <a:gd name="T30" fmla="*/ 0 w 32"/>
                  <a:gd name="T31" fmla="*/ 12 h 12"/>
                  <a:gd name="T32" fmla="*/ 4 w 32"/>
                  <a:gd name="T33" fmla="*/ 12 h 12"/>
                  <a:gd name="T34" fmla="*/ 4 w 32"/>
                  <a:gd name="T3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2"/>
                    </a:lnTo>
                    <a:lnTo>
                      <a:pt x="32" y="9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0" y="2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Freeform 412"/>
              <p:cNvSpPr>
                <a:spLocks noEditPoints="1"/>
              </p:cNvSpPr>
              <p:nvPr/>
            </p:nvSpPr>
            <p:spPr bwMode="auto">
              <a:xfrm>
                <a:off x="4311544" y="5656108"/>
                <a:ext cx="440344" cy="143590"/>
              </a:xfrm>
              <a:custGeom>
                <a:avLst/>
                <a:gdLst>
                  <a:gd name="T0" fmla="*/ 13 w 184"/>
                  <a:gd name="T1" fmla="*/ 59 h 59"/>
                  <a:gd name="T2" fmla="*/ 172 w 184"/>
                  <a:gd name="T3" fmla="*/ 59 h 59"/>
                  <a:gd name="T4" fmla="*/ 172 w 184"/>
                  <a:gd name="T5" fmla="*/ 59 h 59"/>
                  <a:gd name="T6" fmla="*/ 177 w 184"/>
                  <a:gd name="T7" fmla="*/ 57 h 59"/>
                  <a:gd name="T8" fmla="*/ 181 w 184"/>
                  <a:gd name="T9" fmla="*/ 55 h 59"/>
                  <a:gd name="T10" fmla="*/ 183 w 184"/>
                  <a:gd name="T11" fmla="*/ 52 h 59"/>
                  <a:gd name="T12" fmla="*/ 184 w 184"/>
                  <a:gd name="T13" fmla="*/ 47 h 59"/>
                  <a:gd name="T14" fmla="*/ 184 w 184"/>
                  <a:gd name="T15" fmla="*/ 13 h 59"/>
                  <a:gd name="T16" fmla="*/ 184 w 184"/>
                  <a:gd name="T17" fmla="*/ 13 h 59"/>
                  <a:gd name="T18" fmla="*/ 183 w 184"/>
                  <a:gd name="T19" fmla="*/ 7 h 59"/>
                  <a:gd name="T20" fmla="*/ 181 w 184"/>
                  <a:gd name="T21" fmla="*/ 4 h 59"/>
                  <a:gd name="T22" fmla="*/ 177 w 184"/>
                  <a:gd name="T23" fmla="*/ 0 h 59"/>
                  <a:gd name="T24" fmla="*/ 172 w 184"/>
                  <a:gd name="T25" fmla="*/ 0 h 59"/>
                  <a:gd name="T26" fmla="*/ 13 w 184"/>
                  <a:gd name="T27" fmla="*/ 0 h 59"/>
                  <a:gd name="T28" fmla="*/ 13 w 184"/>
                  <a:gd name="T29" fmla="*/ 0 h 59"/>
                  <a:gd name="T30" fmla="*/ 8 w 184"/>
                  <a:gd name="T31" fmla="*/ 0 h 59"/>
                  <a:gd name="T32" fmla="*/ 4 w 184"/>
                  <a:gd name="T33" fmla="*/ 4 h 59"/>
                  <a:gd name="T34" fmla="*/ 2 w 184"/>
                  <a:gd name="T35" fmla="*/ 7 h 59"/>
                  <a:gd name="T36" fmla="*/ 0 w 184"/>
                  <a:gd name="T37" fmla="*/ 13 h 59"/>
                  <a:gd name="T38" fmla="*/ 0 w 184"/>
                  <a:gd name="T39" fmla="*/ 47 h 59"/>
                  <a:gd name="T40" fmla="*/ 0 w 184"/>
                  <a:gd name="T41" fmla="*/ 47 h 59"/>
                  <a:gd name="T42" fmla="*/ 2 w 184"/>
                  <a:gd name="T43" fmla="*/ 52 h 59"/>
                  <a:gd name="T44" fmla="*/ 4 w 184"/>
                  <a:gd name="T45" fmla="*/ 55 h 59"/>
                  <a:gd name="T46" fmla="*/ 8 w 184"/>
                  <a:gd name="T47" fmla="*/ 57 h 59"/>
                  <a:gd name="T48" fmla="*/ 13 w 184"/>
                  <a:gd name="T49" fmla="*/ 59 h 59"/>
                  <a:gd name="T50" fmla="*/ 13 w 184"/>
                  <a:gd name="T51" fmla="*/ 59 h 59"/>
                  <a:gd name="T52" fmla="*/ 15 w 184"/>
                  <a:gd name="T53" fmla="*/ 47 h 59"/>
                  <a:gd name="T54" fmla="*/ 15 w 184"/>
                  <a:gd name="T55" fmla="*/ 13 h 59"/>
                  <a:gd name="T56" fmla="*/ 172 w 184"/>
                  <a:gd name="T57" fmla="*/ 13 h 59"/>
                  <a:gd name="T58" fmla="*/ 172 w 184"/>
                  <a:gd name="T59" fmla="*/ 47 h 59"/>
                  <a:gd name="T60" fmla="*/ 15 w 184"/>
                  <a:gd name="T61" fmla="*/ 4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59">
                    <a:moveTo>
                      <a:pt x="13" y="59"/>
                    </a:move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7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3" y="59"/>
                    </a:lnTo>
                    <a:close/>
                    <a:moveTo>
                      <a:pt x="15" y="47"/>
                    </a:moveTo>
                    <a:lnTo>
                      <a:pt x="15" y="13"/>
                    </a:lnTo>
                    <a:lnTo>
                      <a:pt x="172" y="13"/>
                    </a:lnTo>
                    <a:lnTo>
                      <a:pt x="172" y="47"/>
                    </a:lnTo>
                    <a:lnTo>
                      <a:pt x="15" y="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Freeform 413"/>
              <p:cNvSpPr>
                <a:spLocks/>
              </p:cNvSpPr>
              <p:nvPr/>
            </p:nvSpPr>
            <p:spPr bwMode="auto">
              <a:xfrm>
                <a:off x="4622655" y="5703971"/>
                <a:ext cx="76581" cy="28718"/>
              </a:xfrm>
              <a:custGeom>
                <a:avLst/>
                <a:gdLst>
                  <a:gd name="T0" fmla="*/ 29 w 32"/>
                  <a:gd name="T1" fmla="*/ 0 h 12"/>
                  <a:gd name="T2" fmla="*/ 4 w 32"/>
                  <a:gd name="T3" fmla="*/ 0 h 12"/>
                  <a:gd name="T4" fmla="*/ 4 w 32"/>
                  <a:gd name="T5" fmla="*/ 0 h 12"/>
                  <a:gd name="T6" fmla="*/ 0 w 32"/>
                  <a:gd name="T7" fmla="*/ 1 h 12"/>
                  <a:gd name="T8" fmla="*/ 0 w 32"/>
                  <a:gd name="T9" fmla="*/ 3 h 12"/>
                  <a:gd name="T10" fmla="*/ 0 w 32"/>
                  <a:gd name="T11" fmla="*/ 9 h 12"/>
                  <a:gd name="T12" fmla="*/ 0 w 32"/>
                  <a:gd name="T13" fmla="*/ 9 h 12"/>
                  <a:gd name="T14" fmla="*/ 0 w 32"/>
                  <a:gd name="T15" fmla="*/ 10 h 12"/>
                  <a:gd name="T16" fmla="*/ 4 w 32"/>
                  <a:gd name="T17" fmla="*/ 12 h 12"/>
                  <a:gd name="T18" fmla="*/ 29 w 32"/>
                  <a:gd name="T19" fmla="*/ 12 h 12"/>
                  <a:gd name="T20" fmla="*/ 29 w 32"/>
                  <a:gd name="T21" fmla="*/ 12 h 12"/>
                  <a:gd name="T22" fmla="*/ 30 w 32"/>
                  <a:gd name="T23" fmla="*/ 10 h 12"/>
                  <a:gd name="T24" fmla="*/ 32 w 32"/>
                  <a:gd name="T25" fmla="*/ 9 h 12"/>
                  <a:gd name="T26" fmla="*/ 32 w 32"/>
                  <a:gd name="T27" fmla="*/ 3 h 12"/>
                  <a:gd name="T28" fmla="*/ 32 w 32"/>
                  <a:gd name="T29" fmla="*/ 3 h 12"/>
                  <a:gd name="T30" fmla="*/ 30 w 32"/>
                  <a:gd name="T31" fmla="*/ 1 h 12"/>
                  <a:gd name="T32" fmla="*/ 29 w 32"/>
                  <a:gd name="T33" fmla="*/ 0 h 12"/>
                  <a:gd name="T34" fmla="*/ 29 w 32"/>
                  <a:gd name="T3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29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333036" y="5323478"/>
              <a:ext cx="529129" cy="524489"/>
              <a:chOff x="7333036" y="5323478"/>
              <a:chExt cx="529129" cy="524489"/>
            </a:xfrm>
          </p:grpSpPr>
          <p:sp>
            <p:nvSpPr>
              <p:cNvPr id="43" name="Freeform 164"/>
              <p:cNvSpPr>
                <a:spLocks noEditPoints="1"/>
              </p:cNvSpPr>
              <p:nvPr/>
            </p:nvSpPr>
            <p:spPr bwMode="auto">
              <a:xfrm>
                <a:off x="7333036" y="5323478"/>
                <a:ext cx="529129" cy="524489"/>
              </a:xfrm>
              <a:custGeom>
                <a:avLst/>
                <a:gdLst>
                  <a:gd name="T0" fmla="*/ 114 w 229"/>
                  <a:gd name="T1" fmla="*/ 0 h 227"/>
                  <a:gd name="T2" fmla="*/ 91 w 229"/>
                  <a:gd name="T3" fmla="*/ 2 h 227"/>
                  <a:gd name="T4" fmla="*/ 70 w 229"/>
                  <a:gd name="T5" fmla="*/ 9 h 227"/>
                  <a:gd name="T6" fmla="*/ 50 w 229"/>
                  <a:gd name="T7" fmla="*/ 20 h 227"/>
                  <a:gd name="T8" fmla="*/ 20 w 229"/>
                  <a:gd name="T9" fmla="*/ 50 h 227"/>
                  <a:gd name="T10" fmla="*/ 9 w 229"/>
                  <a:gd name="T11" fmla="*/ 70 h 227"/>
                  <a:gd name="T12" fmla="*/ 2 w 229"/>
                  <a:gd name="T13" fmla="*/ 92 h 227"/>
                  <a:gd name="T14" fmla="*/ 0 w 229"/>
                  <a:gd name="T15" fmla="*/ 113 h 227"/>
                  <a:gd name="T16" fmla="*/ 0 w 229"/>
                  <a:gd name="T17" fmla="*/ 125 h 227"/>
                  <a:gd name="T18" fmla="*/ 5 w 229"/>
                  <a:gd name="T19" fmla="*/ 147 h 227"/>
                  <a:gd name="T20" fmla="*/ 14 w 229"/>
                  <a:gd name="T21" fmla="*/ 168 h 227"/>
                  <a:gd name="T22" fmla="*/ 34 w 229"/>
                  <a:gd name="T23" fmla="*/ 195 h 227"/>
                  <a:gd name="T24" fmla="*/ 59 w 229"/>
                  <a:gd name="T25" fmla="*/ 215 h 227"/>
                  <a:gd name="T26" fmla="*/ 80 w 229"/>
                  <a:gd name="T27" fmla="*/ 222 h 227"/>
                  <a:gd name="T28" fmla="*/ 102 w 229"/>
                  <a:gd name="T29" fmla="*/ 227 h 227"/>
                  <a:gd name="T30" fmla="*/ 114 w 229"/>
                  <a:gd name="T31" fmla="*/ 227 h 227"/>
                  <a:gd name="T32" fmla="*/ 138 w 229"/>
                  <a:gd name="T33" fmla="*/ 226 h 227"/>
                  <a:gd name="T34" fmla="*/ 159 w 229"/>
                  <a:gd name="T35" fmla="*/ 218 h 227"/>
                  <a:gd name="T36" fmla="*/ 177 w 229"/>
                  <a:gd name="T37" fmla="*/ 208 h 227"/>
                  <a:gd name="T38" fmla="*/ 209 w 229"/>
                  <a:gd name="T39" fmla="*/ 177 h 227"/>
                  <a:gd name="T40" fmla="*/ 218 w 229"/>
                  <a:gd name="T41" fmla="*/ 158 h 227"/>
                  <a:gd name="T42" fmla="*/ 225 w 229"/>
                  <a:gd name="T43" fmla="*/ 136 h 227"/>
                  <a:gd name="T44" fmla="*/ 229 w 229"/>
                  <a:gd name="T45" fmla="*/ 113 h 227"/>
                  <a:gd name="T46" fmla="*/ 227 w 229"/>
                  <a:gd name="T47" fmla="*/ 102 h 227"/>
                  <a:gd name="T48" fmla="*/ 223 w 229"/>
                  <a:gd name="T49" fmla="*/ 79 h 227"/>
                  <a:gd name="T50" fmla="*/ 214 w 229"/>
                  <a:gd name="T51" fmla="*/ 59 h 227"/>
                  <a:gd name="T52" fmla="*/ 195 w 229"/>
                  <a:gd name="T53" fmla="*/ 33 h 227"/>
                  <a:gd name="T54" fmla="*/ 168 w 229"/>
                  <a:gd name="T55" fmla="*/ 13 h 227"/>
                  <a:gd name="T56" fmla="*/ 148 w 229"/>
                  <a:gd name="T57" fmla="*/ 4 h 227"/>
                  <a:gd name="T58" fmla="*/ 125 w 229"/>
                  <a:gd name="T59" fmla="*/ 0 h 227"/>
                  <a:gd name="T60" fmla="*/ 114 w 229"/>
                  <a:gd name="T61" fmla="*/ 0 h 227"/>
                  <a:gd name="T62" fmla="*/ 114 w 229"/>
                  <a:gd name="T63" fmla="*/ 213 h 227"/>
                  <a:gd name="T64" fmla="*/ 75 w 229"/>
                  <a:gd name="T65" fmla="*/ 204 h 227"/>
                  <a:gd name="T66" fmla="*/ 45 w 229"/>
                  <a:gd name="T67" fmla="*/ 183 h 227"/>
                  <a:gd name="T68" fmla="*/ 23 w 229"/>
                  <a:gd name="T69" fmla="*/ 152 h 227"/>
                  <a:gd name="T70" fmla="*/ 16 w 229"/>
                  <a:gd name="T71" fmla="*/ 113 h 227"/>
                  <a:gd name="T72" fmla="*/ 18 w 229"/>
                  <a:gd name="T73" fmla="*/ 93 h 227"/>
                  <a:gd name="T74" fmla="*/ 32 w 229"/>
                  <a:gd name="T75" fmla="*/ 59 h 227"/>
                  <a:gd name="T76" fmla="*/ 59 w 229"/>
                  <a:gd name="T77" fmla="*/ 33 h 227"/>
                  <a:gd name="T78" fmla="*/ 95 w 229"/>
                  <a:gd name="T79" fmla="*/ 16 h 227"/>
                  <a:gd name="T80" fmla="*/ 114 w 229"/>
                  <a:gd name="T81" fmla="*/ 15 h 227"/>
                  <a:gd name="T82" fmla="*/ 152 w 229"/>
                  <a:gd name="T83" fmla="*/ 24 h 227"/>
                  <a:gd name="T84" fmla="*/ 184 w 229"/>
                  <a:gd name="T85" fmla="*/ 43 h 227"/>
                  <a:gd name="T86" fmla="*/ 204 w 229"/>
                  <a:gd name="T87" fmla="*/ 75 h 227"/>
                  <a:gd name="T88" fmla="*/ 213 w 229"/>
                  <a:gd name="T89" fmla="*/ 113 h 227"/>
                  <a:gd name="T90" fmla="*/ 211 w 229"/>
                  <a:gd name="T91" fmla="*/ 134 h 227"/>
                  <a:gd name="T92" fmla="*/ 195 w 229"/>
                  <a:gd name="T93" fmla="*/ 168 h 227"/>
                  <a:gd name="T94" fmla="*/ 170 w 229"/>
                  <a:gd name="T95" fmla="*/ 195 h 227"/>
                  <a:gd name="T96" fmla="*/ 134 w 229"/>
                  <a:gd name="T97" fmla="*/ 209 h 227"/>
                  <a:gd name="T98" fmla="*/ 114 w 229"/>
                  <a:gd name="T99" fmla="*/ 2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9" h="227">
                    <a:moveTo>
                      <a:pt x="114" y="0"/>
                    </a:moveTo>
                    <a:lnTo>
                      <a:pt x="114" y="0"/>
                    </a:lnTo>
                    <a:lnTo>
                      <a:pt x="102" y="0"/>
                    </a:lnTo>
                    <a:lnTo>
                      <a:pt x="91" y="2"/>
                    </a:lnTo>
                    <a:lnTo>
                      <a:pt x="80" y="4"/>
                    </a:lnTo>
                    <a:lnTo>
                      <a:pt x="70" y="9"/>
                    </a:lnTo>
                    <a:lnTo>
                      <a:pt x="59" y="13"/>
                    </a:lnTo>
                    <a:lnTo>
                      <a:pt x="50" y="20"/>
                    </a:lnTo>
                    <a:lnTo>
                      <a:pt x="34" y="33"/>
                    </a:lnTo>
                    <a:lnTo>
                      <a:pt x="20" y="50"/>
                    </a:lnTo>
                    <a:lnTo>
                      <a:pt x="14" y="59"/>
                    </a:lnTo>
                    <a:lnTo>
                      <a:pt x="9" y="70"/>
                    </a:lnTo>
                    <a:lnTo>
                      <a:pt x="5" y="79"/>
                    </a:lnTo>
                    <a:lnTo>
                      <a:pt x="2" y="9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5"/>
                    </a:lnTo>
                    <a:lnTo>
                      <a:pt x="2" y="136"/>
                    </a:lnTo>
                    <a:lnTo>
                      <a:pt x="5" y="147"/>
                    </a:lnTo>
                    <a:lnTo>
                      <a:pt x="9" y="158"/>
                    </a:lnTo>
                    <a:lnTo>
                      <a:pt x="14" y="168"/>
                    </a:lnTo>
                    <a:lnTo>
                      <a:pt x="20" y="177"/>
                    </a:lnTo>
                    <a:lnTo>
                      <a:pt x="34" y="195"/>
                    </a:lnTo>
                    <a:lnTo>
                      <a:pt x="50" y="208"/>
                    </a:lnTo>
                    <a:lnTo>
                      <a:pt x="59" y="215"/>
                    </a:lnTo>
                    <a:lnTo>
                      <a:pt x="70" y="218"/>
                    </a:lnTo>
                    <a:lnTo>
                      <a:pt x="80" y="222"/>
                    </a:lnTo>
                    <a:lnTo>
                      <a:pt x="91" y="226"/>
                    </a:lnTo>
                    <a:lnTo>
                      <a:pt x="102" y="227"/>
                    </a:lnTo>
                    <a:lnTo>
                      <a:pt x="114" y="227"/>
                    </a:lnTo>
                    <a:lnTo>
                      <a:pt x="114" y="227"/>
                    </a:lnTo>
                    <a:lnTo>
                      <a:pt x="125" y="227"/>
                    </a:lnTo>
                    <a:lnTo>
                      <a:pt x="138" y="226"/>
                    </a:lnTo>
                    <a:lnTo>
                      <a:pt x="148" y="222"/>
                    </a:lnTo>
                    <a:lnTo>
                      <a:pt x="159" y="218"/>
                    </a:lnTo>
                    <a:lnTo>
                      <a:pt x="168" y="215"/>
                    </a:lnTo>
                    <a:lnTo>
                      <a:pt x="177" y="208"/>
                    </a:lnTo>
                    <a:lnTo>
                      <a:pt x="195" y="195"/>
                    </a:lnTo>
                    <a:lnTo>
                      <a:pt x="209" y="177"/>
                    </a:lnTo>
                    <a:lnTo>
                      <a:pt x="214" y="168"/>
                    </a:lnTo>
                    <a:lnTo>
                      <a:pt x="218" y="158"/>
                    </a:lnTo>
                    <a:lnTo>
                      <a:pt x="223" y="147"/>
                    </a:lnTo>
                    <a:lnTo>
                      <a:pt x="225" y="136"/>
                    </a:lnTo>
                    <a:lnTo>
                      <a:pt x="227" y="125"/>
                    </a:lnTo>
                    <a:lnTo>
                      <a:pt x="229" y="113"/>
                    </a:lnTo>
                    <a:lnTo>
                      <a:pt x="229" y="113"/>
                    </a:lnTo>
                    <a:lnTo>
                      <a:pt x="227" y="102"/>
                    </a:lnTo>
                    <a:lnTo>
                      <a:pt x="225" y="92"/>
                    </a:lnTo>
                    <a:lnTo>
                      <a:pt x="223" y="79"/>
                    </a:lnTo>
                    <a:lnTo>
                      <a:pt x="218" y="70"/>
                    </a:lnTo>
                    <a:lnTo>
                      <a:pt x="214" y="59"/>
                    </a:lnTo>
                    <a:lnTo>
                      <a:pt x="209" y="50"/>
                    </a:lnTo>
                    <a:lnTo>
                      <a:pt x="195" y="33"/>
                    </a:lnTo>
                    <a:lnTo>
                      <a:pt x="177" y="20"/>
                    </a:lnTo>
                    <a:lnTo>
                      <a:pt x="168" y="13"/>
                    </a:lnTo>
                    <a:lnTo>
                      <a:pt x="159" y="9"/>
                    </a:lnTo>
                    <a:lnTo>
                      <a:pt x="148" y="4"/>
                    </a:lnTo>
                    <a:lnTo>
                      <a:pt x="138" y="2"/>
                    </a:lnTo>
                    <a:lnTo>
                      <a:pt x="125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  <a:moveTo>
                      <a:pt x="114" y="213"/>
                    </a:moveTo>
                    <a:lnTo>
                      <a:pt x="114" y="213"/>
                    </a:lnTo>
                    <a:lnTo>
                      <a:pt x="95" y="209"/>
                    </a:lnTo>
                    <a:lnTo>
                      <a:pt x="75" y="204"/>
                    </a:lnTo>
                    <a:lnTo>
                      <a:pt x="59" y="195"/>
                    </a:lnTo>
                    <a:lnTo>
                      <a:pt x="45" y="183"/>
                    </a:lnTo>
                    <a:lnTo>
                      <a:pt x="32" y="168"/>
                    </a:lnTo>
                    <a:lnTo>
                      <a:pt x="23" y="152"/>
                    </a:lnTo>
                    <a:lnTo>
                      <a:pt x="18" y="134"/>
                    </a:lnTo>
                    <a:lnTo>
                      <a:pt x="16" y="113"/>
                    </a:lnTo>
                    <a:lnTo>
                      <a:pt x="16" y="113"/>
                    </a:lnTo>
                    <a:lnTo>
                      <a:pt x="18" y="93"/>
                    </a:lnTo>
                    <a:lnTo>
                      <a:pt x="23" y="75"/>
                    </a:lnTo>
                    <a:lnTo>
                      <a:pt x="32" y="59"/>
                    </a:lnTo>
                    <a:lnTo>
                      <a:pt x="45" y="43"/>
                    </a:lnTo>
                    <a:lnTo>
                      <a:pt x="59" y="33"/>
                    </a:lnTo>
                    <a:lnTo>
                      <a:pt x="75" y="24"/>
                    </a:lnTo>
                    <a:lnTo>
                      <a:pt x="95" y="16"/>
                    </a:lnTo>
                    <a:lnTo>
                      <a:pt x="114" y="15"/>
                    </a:lnTo>
                    <a:lnTo>
                      <a:pt x="114" y="15"/>
                    </a:lnTo>
                    <a:lnTo>
                      <a:pt x="134" y="16"/>
                    </a:lnTo>
                    <a:lnTo>
                      <a:pt x="152" y="24"/>
                    </a:lnTo>
                    <a:lnTo>
                      <a:pt x="170" y="33"/>
                    </a:lnTo>
                    <a:lnTo>
                      <a:pt x="184" y="43"/>
                    </a:lnTo>
                    <a:lnTo>
                      <a:pt x="195" y="59"/>
                    </a:lnTo>
                    <a:lnTo>
                      <a:pt x="204" y="75"/>
                    </a:lnTo>
                    <a:lnTo>
                      <a:pt x="211" y="93"/>
                    </a:lnTo>
                    <a:lnTo>
                      <a:pt x="213" y="113"/>
                    </a:lnTo>
                    <a:lnTo>
                      <a:pt x="213" y="113"/>
                    </a:lnTo>
                    <a:lnTo>
                      <a:pt x="211" y="134"/>
                    </a:lnTo>
                    <a:lnTo>
                      <a:pt x="204" y="152"/>
                    </a:lnTo>
                    <a:lnTo>
                      <a:pt x="195" y="168"/>
                    </a:lnTo>
                    <a:lnTo>
                      <a:pt x="184" y="183"/>
                    </a:lnTo>
                    <a:lnTo>
                      <a:pt x="170" y="195"/>
                    </a:lnTo>
                    <a:lnTo>
                      <a:pt x="152" y="204"/>
                    </a:lnTo>
                    <a:lnTo>
                      <a:pt x="134" y="209"/>
                    </a:lnTo>
                    <a:lnTo>
                      <a:pt x="114" y="213"/>
                    </a:lnTo>
                    <a:lnTo>
                      <a:pt x="114" y="2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4" name="Freeform 165"/>
              <p:cNvSpPr>
                <a:spLocks noEditPoints="1"/>
              </p:cNvSpPr>
              <p:nvPr/>
            </p:nvSpPr>
            <p:spPr bwMode="auto">
              <a:xfrm>
                <a:off x="7407300" y="5402382"/>
                <a:ext cx="371318" cy="366678"/>
              </a:xfrm>
              <a:custGeom>
                <a:avLst/>
                <a:gdLst>
                  <a:gd name="T0" fmla="*/ 80 w 159"/>
                  <a:gd name="T1" fmla="*/ 0 h 159"/>
                  <a:gd name="T2" fmla="*/ 48 w 159"/>
                  <a:gd name="T3" fmla="*/ 7 h 159"/>
                  <a:gd name="T4" fmla="*/ 23 w 159"/>
                  <a:gd name="T5" fmla="*/ 24 h 159"/>
                  <a:gd name="T6" fmla="*/ 7 w 159"/>
                  <a:gd name="T7" fmla="*/ 49 h 159"/>
                  <a:gd name="T8" fmla="*/ 0 w 159"/>
                  <a:gd name="T9" fmla="*/ 79 h 159"/>
                  <a:gd name="T10" fmla="*/ 2 w 159"/>
                  <a:gd name="T11" fmla="*/ 95 h 159"/>
                  <a:gd name="T12" fmla="*/ 14 w 159"/>
                  <a:gd name="T13" fmla="*/ 124 h 159"/>
                  <a:gd name="T14" fmla="*/ 36 w 159"/>
                  <a:gd name="T15" fmla="*/ 145 h 159"/>
                  <a:gd name="T16" fmla="*/ 64 w 159"/>
                  <a:gd name="T17" fmla="*/ 158 h 159"/>
                  <a:gd name="T18" fmla="*/ 80 w 159"/>
                  <a:gd name="T19" fmla="*/ 159 h 159"/>
                  <a:gd name="T20" fmla="*/ 111 w 159"/>
                  <a:gd name="T21" fmla="*/ 152 h 159"/>
                  <a:gd name="T22" fmla="*/ 136 w 159"/>
                  <a:gd name="T23" fmla="*/ 136 h 159"/>
                  <a:gd name="T24" fmla="*/ 152 w 159"/>
                  <a:gd name="T25" fmla="*/ 111 h 159"/>
                  <a:gd name="T26" fmla="*/ 159 w 159"/>
                  <a:gd name="T27" fmla="*/ 79 h 159"/>
                  <a:gd name="T28" fmla="*/ 157 w 159"/>
                  <a:gd name="T29" fmla="*/ 65 h 159"/>
                  <a:gd name="T30" fmla="*/ 145 w 159"/>
                  <a:gd name="T31" fmla="*/ 36 h 159"/>
                  <a:gd name="T32" fmla="*/ 123 w 159"/>
                  <a:gd name="T33" fmla="*/ 15 h 159"/>
                  <a:gd name="T34" fmla="*/ 96 w 159"/>
                  <a:gd name="T35" fmla="*/ 2 h 159"/>
                  <a:gd name="T36" fmla="*/ 80 w 159"/>
                  <a:gd name="T37" fmla="*/ 0 h 159"/>
                  <a:gd name="T38" fmla="*/ 80 w 159"/>
                  <a:gd name="T39" fmla="*/ 149 h 159"/>
                  <a:gd name="T40" fmla="*/ 54 w 159"/>
                  <a:gd name="T41" fmla="*/ 143 h 159"/>
                  <a:gd name="T42" fmla="*/ 32 w 159"/>
                  <a:gd name="T43" fmla="*/ 127 h 159"/>
                  <a:gd name="T44" fmla="*/ 18 w 159"/>
                  <a:gd name="T45" fmla="*/ 106 h 159"/>
                  <a:gd name="T46" fmla="*/ 12 w 159"/>
                  <a:gd name="T47" fmla="*/ 79 h 159"/>
                  <a:gd name="T48" fmla="*/ 12 w 159"/>
                  <a:gd name="T49" fmla="*/ 66 h 159"/>
                  <a:gd name="T50" fmla="*/ 23 w 159"/>
                  <a:gd name="T51" fmla="*/ 41 h 159"/>
                  <a:gd name="T52" fmla="*/ 41 w 159"/>
                  <a:gd name="T53" fmla="*/ 24 h 159"/>
                  <a:gd name="T54" fmla="*/ 66 w 159"/>
                  <a:gd name="T55" fmla="*/ 13 h 159"/>
                  <a:gd name="T56" fmla="*/ 80 w 159"/>
                  <a:gd name="T57" fmla="*/ 11 h 159"/>
                  <a:gd name="T58" fmla="*/ 107 w 159"/>
                  <a:gd name="T59" fmla="*/ 16 h 159"/>
                  <a:gd name="T60" fmla="*/ 129 w 159"/>
                  <a:gd name="T61" fmla="*/ 31 h 159"/>
                  <a:gd name="T62" fmla="*/ 143 w 159"/>
                  <a:gd name="T63" fmla="*/ 54 h 159"/>
                  <a:gd name="T64" fmla="*/ 148 w 159"/>
                  <a:gd name="T65" fmla="*/ 79 h 159"/>
                  <a:gd name="T66" fmla="*/ 146 w 159"/>
                  <a:gd name="T67" fmla="*/ 93 h 159"/>
                  <a:gd name="T68" fmla="*/ 136 w 159"/>
                  <a:gd name="T69" fmla="*/ 118 h 159"/>
                  <a:gd name="T70" fmla="*/ 118 w 159"/>
                  <a:gd name="T71" fmla="*/ 136 h 159"/>
                  <a:gd name="T72" fmla="*/ 93 w 159"/>
                  <a:gd name="T73" fmla="*/ 147 h 159"/>
                  <a:gd name="T74" fmla="*/ 80 w 159"/>
                  <a:gd name="T75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" h="159">
                    <a:moveTo>
                      <a:pt x="80" y="0"/>
                    </a:moveTo>
                    <a:lnTo>
                      <a:pt x="80" y="0"/>
                    </a:lnTo>
                    <a:lnTo>
                      <a:pt x="64" y="2"/>
                    </a:lnTo>
                    <a:lnTo>
                      <a:pt x="48" y="7"/>
                    </a:lnTo>
                    <a:lnTo>
                      <a:pt x="36" y="15"/>
                    </a:lnTo>
                    <a:lnTo>
                      <a:pt x="23" y="24"/>
                    </a:lnTo>
                    <a:lnTo>
                      <a:pt x="14" y="36"/>
                    </a:lnTo>
                    <a:lnTo>
                      <a:pt x="7" y="49"/>
                    </a:lnTo>
                    <a:lnTo>
                      <a:pt x="2" y="65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2" y="95"/>
                    </a:lnTo>
                    <a:lnTo>
                      <a:pt x="7" y="111"/>
                    </a:lnTo>
                    <a:lnTo>
                      <a:pt x="14" y="124"/>
                    </a:lnTo>
                    <a:lnTo>
                      <a:pt x="23" y="136"/>
                    </a:lnTo>
                    <a:lnTo>
                      <a:pt x="36" y="145"/>
                    </a:lnTo>
                    <a:lnTo>
                      <a:pt x="48" y="152"/>
                    </a:lnTo>
                    <a:lnTo>
                      <a:pt x="64" y="158"/>
                    </a:lnTo>
                    <a:lnTo>
                      <a:pt x="80" y="159"/>
                    </a:lnTo>
                    <a:lnTo>
                      <a:pt x="80" y="159"/>
                    </a:lnTo>
                    <a:lnTo>
                      <a:pt x="96" y="158"/>
                    </a:lnTo>
                    <a:lnTo>
                      <a:pt x="111" y="152"/>
                    </a:lnTo>
                    <a:lnTo>
                      <a:pt x="123" y="145"/>
                    </a:lnTo>
                    <a:lnTo>
                      <a:pt x="136" y="136"/>
                    </a:lnTo>
                    <a:lnTo>
                      <a:pt x="145" y="124"/>
                    </a:lnTo>
                    <a:lnTo>
                      <a:pt x="152" y="111"/>
                    </a:lnTo>
                    <a:lnTo>
                      <a:pt x="157" y="95"/>
                    </a:lnTo>
                    <a:lnTo>
                      <a:pt x="159" y="79"/>
                    </a:lnTo>
                    <a:lnTo>
                      <a:pt x="159" y="79"/>
                    </a:lnTo>
                    <a:lnTo>
                      <a:pt x="157" y="65"/>
                    </a:lnTo>
                    <a:lnTo>
                      <a:pt x="152" y="49"/>
                    </a:lnTo>
                    <a:lnTo>
                      <a:pt x="145" y="36"/>
                    </a:lnTo>
                    <a:lnTo>
                      <a:pt x="136" y="24"/>
                    </a:lnTo>
                    <a:lnTo>
                      <a:pt x="123" y="15"/>
                    </a:lnTo>
                    <a:lnTo>
                      <a:pt x="111" y="7"/>
                    </a:lnTo>
                    <a:lnTo>
                      <a:pt x="96" y="2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  <a:moveTo>
                      <a:pt x="80" y="149"/>
                    </a:moveTo>
                    <a:lnTo>
                      <a:pt x="80" y="149"/>
                    </a:lnTo>
                    <a:lnTo>
                      <a:pt x="66" y="147"/>
                    </a:lnTo>
                    <a:lnTo>
                      <a:pt x="54" y="143"/>
                    </a:lnTo>
                    <a:lnTo>
                      <a:pt x="41" y="136"/>
                    </a:lnTo>
                    <a:lnTo>
                      <a:pt x="32" y="127"/>
                    </a:lnTo>
                    <a:lnTo>
                      <a:pt x="23" y="118"/>
                    </a:lnTo>
                    <a:lnTo>
                      <a:pt x="18" y="106"/>
                    </a:lnTo>
                    <a:lnTo>
                      <a:pt x="12" y="93"/>
                    </a:lnTo>
                    <a:lnTo>
                      <a:pt x="12" y="79"/>
                    </a:lnTo>
                    <a:lnTo>
                      <a:pt x="12" y="79"/>
                    </a:lnTo>
                    <a:lnTo>
                      <a:pt x="12" y="66"/>
                    </a:lnTo>
                    <a:lnTo>
                      <a:pt x="18" y="54"/>
                    </a:lnTo>
                    <a:lnTo>
                      <a:pt x="23" y="41"/>
                    </a:lnTo>
                    <a:lnTo>
                      <a:pt x="32" y="31"/>
                    </a:lnTo>
                    <a:lnTo>
                      <a:pt x="41" y="24"/>
                    </a:lnTo>
                    <a:lnTo>
                      <a:pt x="54" y="16"/>
                    </a:lnTo>
                    <a:lnTo>
                      <a:pt x="66" y="13"/>
                    </a:lnTo>
                    <a:lnTo>
                      <a:pt x="80" y="11"/>
                    </a:lnTo>
                    <a:lnTo>
                      <a:pt x="80" y="11"/>
                    </a:lnTo>
                    <a:lnTo>
                      <a:pt x="93" y="13"/>
                    </a:lnTo>
                    <a:lnTo>
                      <a:pt x="107" y="16"/>
                    </a:lnTo>
                    <a:lnTo>
                      <a:pt x="118" y="24"/>
                    </a:lnTo>
                    <a:lnTo>
                      <a:pt x="129" y="31"/>
                    </a:lnTo>
                    <a:lnTo>
                      <a:pt x="136" y="41"/>
                    </a:lnTo>
                    <a:lnTo>
                      <a:pt x="143" y="54"/>
                    </a:lnTo>
                    <a:lnTo>
                      <a:pt x="146" y="66"/>
                    </a:lnTo>
                    <a:lnTo>
                      <a:pt x="148" y="79"/>
                    </a:lnTo>
                    <a:lnTo>
                      <a:pt x="148" y="79"/>
                    </a:lnTo>
                    <a:lnTo>
                      <a:pt x="146" y="93"/>
                    </a:lnTo>
                    <a:lnTo>
                      <a:pt x="143" y="106"/>
                    </a:lnTo>
                    <a:lnTo>
                      <a:pt x="136" y="118"/>
                    </a:lnTo>
                    <a:lnTo>
                      <a:pt x="129" y="127"/>
                    </a:lnTo>
                    <a:lnTo>
                      <a:pt x="118" y="136"/>
                    </a:lnTo>
                    <a:lnTo>
                      <a:pt x="107" y="143"/>
                    </a:lnTo>
                    <a:lnTo>
                      <a:pt x="93" y="147"/>
                    </a:lnTo>
                    <a:lnTo>
                      <a:pt x="80" y="149"/>
                    </a:lnTo>
                    <a:lnTo>
                      <a:pt x="80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" name="Freeform 166"/>
              <p:cNvSpPr>
                <a:spLocks noEditPoints="1"/>
              </p:cNvSpPr>
              <p:nvPr/>
            </p:nvSpPr>
            <p:spPr bwMode="auto">
              <a:xfrm>
                <a:off x="7476923" y="5462722"/>
                <a:ext cx="241357" cy="241357"/>
              </a:xfrm>
              <a:custGeom>
                <a:avLst/>
                <a:gdLst>
                  <a:gd name="T0" fmla="*/ 51 w 103"/>
                  <a:gd name="T1" fmla="*/ 0 h 104"/>
                  <a:gd name="T2" fmla="*/ 30 w 103"/>
                  <a:gd name="T3" fmla="*/ 5 h 104"/>
                  <a:gd name="T4" fmla="*/ 14 w 103"/>
                  <a:gd name="T5" fmla="*/ 16 h 104"/>
                  <a:gd name="T6" fmla="*/ 3 w 103"/>
                  <a:gd name="T7" fmla="*/ 32 h 104"/>
                  <a:gd name="T8" fmla="*/ 0 w 103"/>
                  <a:gd name="T9" fmla="*/ 52 h 104"/>
                  <a:gd name="T10" fmla="*/ 0 w 103"/>
                  <a:gd name="T11" fmla="*/ 63 h 104"/>
                  <a:gd name="T12" fmla="*/ 8 w 103"/>
                  <a:gd name="T13" fmla="*/ 82 h 104"/>
                  <a:gd name="T14" fmla="*/ 21 w 103"/>
                  <a:gd name="T15" fmla="*/ 97 h 104"/>
                  <a:gd name="T16" fmla="*/ 41 w 103"/>
                  <a:gd name="T17" fmla="*/ 104 h 104"/>
                  <a:gd name="T18" fmla="*/ 51 w 103"/>
                  <a:gd name="T19" fmla="*/ 104 h 104"/>
                  <a:gd name="T20" fmla="*/ 71 w 103"/>
                  <a:gd name="T21" fmla="*/ 100 h 104"/>
                  <a:gd name="T22" fmla="*/ 87 w 103"/>
                  <a:gd name="T23" fmla="*/ 90 h 104"/>
                  <a:gd name="T24" fmla="*/ 98 w 103"/>
                  <a:gd name="T25" fmla="*/ 73 h 104"/>
                  <a:gd name="T26" fmla="*/ 103 w 103"/>
                  <a:gd name="T27" fmla="*/ 52 h 104"/>
                  <a:gd name="T28" fmla="*/ 101 w 103"/>
                  <a:gd name="T29" fmla="*/ 43 h 104"/>
                  <a:gd name="T30" fmla="*/ 94 w 103"/>
                  <a:gd name="T31" fmla="*/ 23 h 104"/>
                  <a:gd name="T32" fmla="*/ 80 w 103"/>
                  <a:gd name="T33" fmla="*/ 9 h 104"/>
                  <a:gd name="T34" fmla="*/ 62 w 103"/>
                  <a:gd name="T35" fmla="*/ 2 h 104"/>
                  <a:gd name="T36" fmla="*/ 51 w 103"/>
                  <a:gd name="T37" fmla="*/ 0 h 104"/>
                  <a:gd name="T38" fmla="*/ 51 w 103"/>
                  <a:gd name="T39" fmla="*/ 98 h 104"/>
                  <a:gd name="T40" fmla="*/ 33 w 103"/>
                  <a:gd name="T41" fmla="*/ 95 h 104"/>
                  <a:gd name="T42" fmla="*/ 19 w 103"/>
                  <a:gd name="T43" fmla="*/ 84 h 104"/>
                  <a:gd name="T44" fmla="*/ 10 w 103"/>
                  <a:gd name="T45" fmla="*/ 70 h 104"/>
                  <a:gd name="T46" fmla="*/ 7 w 103"/>
                  <a:gd name="T47" fmla="*/ 52 h 104"/>
                  <a:gd name="T48" fmla="*/ 7 w 103"/>
                  <a:gd name="T49" fmla="*/ 43 h 104"/>
                  <a:gd name="T50" fmla="*/ 14 w 103"/>
                  <a:gd name="T51" fmla="*/ 27 h 104"/>
                  <a:gd name="T52" fmla="*/ 26 w 103"/>
                  <a:gd name="T53" fmla="*/ 16 h 104"/>
                  <a:gd name="T54" fmla="*/ 42 w 103"/>
                  <a:gd name="T55" fmla="*/ 9 h 104"/>
                  <a:gd name="T56" fmla="*/ 51 w 103"/>
                  <a:gd name="T57" fmla="*/ 7 h 104"/>
                  <a:gd name="T58" fmla="*/ 67 w 103"/>
                  <a:gd name="T59" fmla="*/ 11 h 104"/>
                  <a:gd name="T60" fmla="*/ 82 w 103"/>
                  <a:gd name="T61" fmla="*/ 22 h 104"/>
                  <a:gd name="T62" fmla="*/ 92 w 103"/>
                  <a:gd name="T63" fmla="*/ 36 h 104"/>
                  <a:gd name="T64" fmla="*/ 96 w 103"/>
                  <a:gd name="T65" fmla="*/ 52 h 104"/>
                  <a:gd name="T66" fmla="*/ 94 w 103"/>
                  <a:gd name="T67" fmla="*/ 61 h 104"/>
                  <a:gd name="T68" fmla="*/ 89 w 103"/>
                  <a:gd name="T69" fmla="*/ 77 h 104"/>
                  <a:gd name="T70" fmla="*/ 76 w 103"/>
                  <a:gd name="T71" fmla="*/ 90 h 104"/>
                  <a:gd name="T72" fmla="*/ 60 w 103"/>
                  <a:gd name="T73" fmla="*/ 97 h 104"/>
                  <a:gd name="T74" fmla="*/ 51 w 103"/>
                  <a:gd name="T75" fmla="*/ 9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04">
                    <a:moveTo>
                      <a:pt x="51" y="0"/>
                    </a:moveTo>
                    <a:lnTo>
                      <a:pt x="51" y="0"/>
                    </a:lnTo>
                    <a:lnTo>
                      <a:pt x="41" y="2"/>
                    </a:lnTo>
                    <a:lnTo>
                      <a:pt x="30" y="5"/>
                    </a:lnTo>
                    <a:lnTo>
                      <a:pt x="21" y="9"/>
                    </a:lnTo>
                    <a:lnTo>
                      <a:pt x="14" y="16"/>
                    </a:lnTo>
                    <a:lnTo>
                      <a:pt x="8" y="23"/>
                    </a:lnTo>
                    <a:lnTo>
                      <a:pt x="3" y="32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63"/>
                    </a:lnTo>
                    <a:lnTo>
                      <a:pt x="3" y="73"/>
                    </a:lnTo>
                    <a:lnTo>
                      <a:pt x="8" y="82"/>
                    </a:lnTo>
                    <a:lnTo>
                      <a:pt x="14" y="90"/>
                    </a:lnTo>
                    <a:lnTo>
                      <a:pt x="21" y="97"/>
                    </a:lnTo>
                    <a:lnTo>
                      <a:pt x="30" y="100"/>
                    </a:lnTo>
                    <a:lnTo>
                      <a:pt x="41" y="104"/>
                    </a:lnTo>
                    <a:lnTo>
                      <a:pt x="51" y="104"/>
                    </a:lnTo>
                    <a:lnTo>
                      <a:pt x="51" y="104"/>
                    </a:lnTo>
                    <a:lnTo>
                      <a:pt x="62" y="104"/>
                    </a:lnTo>
                    <a:lnTo>
                      <a:pt x="71" y="100"/>
                    </a:lnTo>
                    <a:lnTo>
                      <a:pt x="80" y="97"/>
                    </a:lnTo>
                    <a:lnTo>
                      <a:pt x="87" y="90"/>
                    </a:lnTo>
                    <a:lnTo>
                      <a:pt x="94" y="82"/>
                    </a:lnTo>
                    <a:lnTo>
                      <a:pt x="98" y="73"/>
                    </a:lnTo>
                    <a:lnTo>
                      <a:pt x="101" y="63"/>
                    </a:lnTo>
                    <a:lnTo>
                      <a:pt x="103" y="52"/>
                    </a:lnTo>
                    <a:lnTo>
                      <a:pt x="103" y="52"/>
                    </a:lnTo>
                    <a:lnTo>
                      <a:pt x="101" y="43"/>
                    </a:lnTo>
                    <a:lnTo>
                      <a:pt x="98" y="32"/>
                    </a:lnTo>
                    <a:lnTo>
                      <a:pt x="94" y="23"/>
                    </a:lnTo>
                    <a:lnTo>
                      <a:pt x="87" y="16"/>
                    </a:lnTo>
                    <a:lnTo>
                      <a:pt x="80" y="9"/>
                    </a:lnTo>
                    <a:lnTo>
                      <a:pt x="71" y="5"/>
                    </a:lnTo>
                    <a:lnTo>
                      <a:pt x="62" y="2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  <a:moveTo>
                      <a:pt x="51" y="98"/>
                    </a:moveTo>
                    <a:lnTo>
                      <a:pt x="51" y="98"/>
                    </a:lnTo>
                    <a:lnTo>
                      <a:pt x="42" y="97"/>
                    </a:lnTo>
                    <a:lnTo>
                      <a:pt x="33" y="95"/>
                    </a:lnTo>
                    <a:lnTo>
                      <a:pt x="26" y="90"/>
                    </a:lnTo>
                    <a:lnTo>
                      <a:pt x="19" y="84"/>
                    </a:lnTo>
                    <a:lnTo>
                      <a:pt x="14" y="77"/>
                    </a:lnTo>
                    <a:lnTo>
                      <a:pt x="10" y="70"/>
                    </a:lnTo>
                    <a:lnTo>
                      <a:pt x="7" y="61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7" y="43"/>
                    </a:lnTo>
                    <a:lnTo>
                      <a:pt x="10" y="36"/>
                    </a:lnTo>
                    <a:lnTo>
                      <a:pt x="14" y="27"/>
                    </a:lnTo>
                    <a:lnTo>
                      <a:pt x="19" y="22"/>
                    </a:lnTo>
                    <a:lnTo>
                      <a:pt x="26" y="16"/>
                    </a:lnTo>
                    <a:lnTo>
                      <a:pt x="33" y="11"/>
                    </a:lnTo>
                    <a:lnTo>
                      <a:pt x="42" y="9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60" y="9"/>
                    </a:lnTo>
                    <a:lnTo>
                      <a:pt x="67" y="11"/>
                    </a:lnTo>
                    <a:lnTo>
                      <a:pt x="76" y="16"/>
                    </a:lnTo>
                    <a:lnTo>
                      <a:pt x="82" y="22"/>
                    </a:lnTo>
                    <a:lnTo>
                      <a:pt x="89" y="27"/>
                    </a:lnTo>
                    <a:lnTo>
                      <a:pt x="92" y="36"/>
                    </a:lnTo>
                    <a:lnTo>
                      <a:pt x="94" y="43"/>
                    </a:lnTo>
                    <a:lnTo>
                      <a:pt x="96" y="52"/>
                    </a:lnTo>
                    <a:lnTo>
                      <a:pt x="96" y="52"/>
                    </a:lnTo>
                    <a:lnTo>
                      <a:pt x="94" y="61"/>
                    </a:lnTo>
                    <a:lnTo>
                      <a:pt x="92" y="70"/>
                    </a:lnTo>
                    <a:lnTo>
                      <a:pt x="89" y="77"/>
                    </a:lnTo>
                    <a:lnTo>
                      <a:pt x="82" y="84"/>
                    </a:lnTo>
                    <a:lnTo>
                      <a:pt x="76" y="90"/>
                    </a:lnTo>
                    <a:lnTo>
                      <a:pt x="67" y="95"/>
                    </a:lnTo>
                    <a:lnTo>
                      <a:pt x="60" y="97"/>
                    </a:lnTo>
                    <a:lnTo>
                      <a:pt x="51" y="98"/>
                    </a:lnTo>
                    <a:lnTo>
                      <a:pt x="51" y="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6" name="Freeform 167"/>
              <p:cNvSpPr>
                <a:spLocks/>
              </p:cNvSpPr>
              <p:nvPr/>
            </p:nvSpPr>
            <p:spPr bwMode="auto">
              <a:xfrm>
                <a:off x="7541904" y="5527703"/>
                <a:ext cx="106755" cy="111396"/>
              </a:xfrm>
              <a:custGeom>
                <a:avLst/>
                <a:gdLst>
                  <a:gd name="T0" fmla="*/ 23 w 47"/>
                  <a:gd name="T1" fmla="*/ 0 h 46"/>
                  <a:gd name="T2" fmla="*/ 23 w 47"/>
                  <a:gd name="T3" fmla="*/ 0 h 46"/>
                  <a:gd name="T4" fmla="*/ 14 w 47"/>
                  <a:gd name="T5" fmla="*/ 2 h 46"/>
                  <a:gd name="T6" fmla="*/ 5 w 47"/>
                  <a:gd name="T7" fmla="*/ 7 h 46"/>
                  <a:gd name="T8" fmla="*/ 2 w 47"/>
                  <a:gd name="T9" fmla="*/ 14 h 46"/>
                  <a:gd name="T10" fmla="*/ 0 w 47"/>
                  <a:gd name="T11" fmla="*/ 23 h 46"/>
                  <a:gd name="T12" fmla="*/ 0 w 47"/>
                  <a:gd name="T13" fmla="*/ 23 h 46"/>
                  <a:gd name="T14" fmla="*/ 2 w 47"/>
                  <a:gd name="T15" fmla="*/ 34 h 46"/>
                  <a:gd name="T16" fmla="*/ 5 w 47"/>
                  <a:gd name="T17" fmla="*/ 41 h 46"/>
                  <a:gd name="T18" fmla="*/ 14 w 47"/>
                  <a:gd name="T19" fmla="*/ 44 h 46"/>
                  <a:gd name="T20" fmla="*/ 23 w 47"/>
                  <a:gd name="T21" fmla="*/ 46 h 46"/>
                  <a:gd name="T22" fmla="*/ 23 w 47"/>
                  <a:gd name="T23" fmla="*/ 46 h 46"/>
                  <a:gd name="T24" fmla="*/ 32 w 47"/>
                  <a:gd name="T25" fmla="*/ 44 h 46"/>
                  <a:gd name="T26" fmla="*/ 39 w 47"/>
                  <a:gd name="T27" fmla="*/ 41 h 46"/>
                  <a:gd name="T28" fmla="*/ 45 w 47"/>
                  <a:gd name="T29" fmla="*/ 34 h 46"/>
                  <a:gd name="T30" fmla="*/ 47 w 47"/>
                  <a:gd name="T31" fmla="*/ 23 h 46"/>
                  <a:gd name="T32" fmla="*/ 47 w 47"/>
                  <a:gd name="T33" fmla="*/ 23 h 46"/>
                  <a:gd name="T34" fmla="*/ 45 w 47"/>
                  <a:gd name="T35" fmla="*/ 14 h 46"/>
                  <a:gd name="T36" fmla="*/ 39 w 47"/>
                  <a:gd name="T37" fmla="*/ 7 h 46"/>
                  <a:gd name="T38" fmla="*/ 32 w 47"/>
                  <a:gd name="T39" fmla="*/ 2 h 46"/>
                  <a:gd name="T40" fmla="*/ 23 w 47"/>
                  <a:gd name="T41" fmla="*/ 0 h 46"/>
                  <a:gd name="T42" fmla="*/ 23 w 47"/>
                  <a:gd name="T4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46">
                    <a:moveTo>
                      <a:pt x="23" y="0"/>
                    </a:moveTo>
                    <a:lnTo>
                      <a:pt x="23" y="0"/>
                    </a:lnTo>
                    <a:lnTo>
                      <a:pt x="14" y="2"/>
                    </a:lnTo>
                    <a:lnTo>
                      <a:pt x="5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5" y="41"/>
                    </a:lnTo>
                    <a:lnTo>
                      <a:pt x="14" y="44"/>
                    </a:lnTo>
                    <a:lnTo>
                      <a:pt x="23" y="46"/>
                    </a:lnTo>
                    <a:lnTo>
                      <a:pt x="23" y="46"/>
                    </a:lnTo>
                    <a:lnTo>
                      <a:pt x="32" y="44"/>
                    </a:lnTo>
                    <a:lnTo>
                      <a:pt x="39" y="41"/>
                    </a:lnTo>
                    <a:lnTo>
                      <a:pt x="45" y="34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5" y="14"/>
                    </a:lnTo>
                    <a:lnTo>
                      <a:pt x="39" y="7"/>
                    </a:lnTo>
                    <a:lnTo>
                      <a:pt x="32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4" t="50399" r="49695" b="21252"/>
          <a:stretch/>
        </p:blipFill>
        <p:spPr>
          <a:xfrm>
            <a:off x="4999642" y="3220932"/>
            <a:ext cx="2125643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83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08039" y="1249387"/>
            <a:ext cx="10575446" cy="90698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분석 지표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 계 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501982" y="2615197"/>
            <a:ext cx="3056222" cy="987190"/>
            <a:chOff x="2811405" y="2674871"/>
            <a:chExt cx="2859243" cy="923564"/>
          </a:xfrm>
        </p:grpSpPr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2811405" y="2674871"/>
              <a:ext cx="2859243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공인 중개사 매출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1407" y="3108937"/>
              <a:ext cx="2859241" cy="4894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5,000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 원 이상 매출 공인 중개사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23%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불과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501982" y="4540608"/>
            <a:ext cx="3354658" cy="987187"/>
            <a:chOff x="2811405" y="4524874"/>
            <a:chExt cx="3138444" cy="923561"/>
          </a:xfrm>
        </p:grpSpPr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811405" y="4524874"/>
              <a:ext cx="2859243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수수료 불만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11407" y="4958937"/>
              <a:ext cx="3138442" cy="4894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중개 수수료에 민원 및 청원이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급증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517" y="2615195"/>
            <a:ext cx="3093309" cy="771749"/>
            <a:chOff x="6600057" y="2738985"/>
            <a:chExt cx="2893940" cy="722008"/>
          </a:xfrm>
        </p:grpSpPr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00057" y="2738985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부동산 중개 자격 소지자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63769" y="3173053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약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45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 명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운영자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10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 명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84515" y="4540604"/>
            <a:ext cx="3093309" cy="987193"/>
            <a:chOff x="6600056" y="4386059"/>
            <a:chExt cx="2893940" cy="923566"/>
          </a:xfrm>
        </p:grpSpPr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6600056" y="4386059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공인중개사 폐업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00056" y="4820128"/>
              <a:ext cx="2893940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정책의 강화와 </a:t>
              </a:r>
              <a:r>
                <a:rPr lang="ko-KR" altLang="en-US" sz="140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정부의 부동산 정책 변화로 인한 폐업 사례 증가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082178" y="2307796"/>
            <a:ext cx="3945093" cy="3761599"/>
            <a:chOff x="4082178" y="2307796"/>
            <a:chExt cx="3945093" cy="3761599"/>
          </a:xfrm>
        </p:grpSpPr>
        <p:sp>
          <p:nvSpPr>
            <p:cNvPr id="17" name="오각형 16"/>
            <p:cNvSpPr/>
            <p:nvPr/>
          </p:nvSpPr>
          <p:spPr>
            <a:xfrm>
              <a:off x="4082179" y="5151932"/>
              <a:ext cx="2477152" cy="917463"/>
            </a:xfrm>
            <a:prstGeom prst="homePlate">
              <a:avLst/>
            </a:prstGeom>
            <a:solidFill>
              <a:srgbClr val="B6F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 rot="10800000">
              <a:off x="5550119" y="5147603"/>
              <a:ext cx="2477151" cy="917463"/>
            </a:xfrm>
            <a:prstGeom prst="homePlate">
              <a:avLst/>
            </a:prstGeom>
            <a:solidFill>
              <a:srgbClr val="9FCE3E"/>
            </a:solidFill>
            <a:ln>
              <a:noFill/>
            </a:ln>
            <a:effectLst>
              <a:outerShdw blurRad="508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오각형 19"/>
            <p:cNvSpPr/>
            <p:nvPr/>
          </p:nvSpPr>
          <p:spPr>
            <a:xfrm rot="16200000">
              <a:off x="6329964" y="4005103"/>
              <a:ext cx="2477150" cy="917464"/>
            </a:xfrm>
            <a:prstGeom prst="homePlate">
              <a:avLst/>
            </a:prstGeom>
            <a:solidFill>
              <a:srgbClr val="9FC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오각형 20"/>
            <p:cNvSpPr/>
            <p:nvPr/>
          </p:nvSpPr>
          <p:spPr>
            <a:xfrm rot="5400000">
              <a:off x="6513456" y="2904147"/>
              <a:ext cx="2110164" cy="917464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오각형 21"/>
            <p:cNvSpPr/>
            <p:nvPr/>
          </p:nvSpPr>
          <p:spPr>
            <a:xfrm rot="10800000">
              <a:off x="5550119" y="2307796"/>
              <a:ext cx="2477151" cy="917463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7357354" y="2491289"/>
              <a:ext cx="496030" cy="427612"/>
              <a:chOff x="7357354" y="2491289"/>
              <a:chExt cx="496030" cy="427612"/>
            </a:xfrm>
          </p:grpSpPr>
          <p:sp>
            <p:nvSpPr>
              <p:cNvPr id="24" name="Freeform 337"/>
              <p:cNvSpPr>
                <a:spLocks/>
              </p:cNvSpPr>
              <p:nvPr/>
            </p:nvSpPr>
            <p:spPr bwMode="auto">
              <a:xfrm>
                <a:off x="7579713" y="2816275"/>
                <a:ext cx="51314" cy="47039"/>
              </a:xfrm>
              <a:custGeom>
                <a:avLst/>
                <a:gdLst>
                  <a:gd name="T0" fmla="*/ 11 w 23"/>
                  <a:gd name="T1" fmla="*/ 0 h 22"/>
                  <a:gd name="T2" fmla="*/ 11 w 23"/>
                  <a:gd name="T3" fmla="*/ 0 h 22"/>
                  <a:gd name="T4" fmla="*/ 7 w 23"/>
                  <a:gd name="T5" fmla="*/ 0 h 22"/>
                  <a:gd name="T6" fmla="*/ 4 w 23"/>
                  <a:gd name="T7" fmla="*/ 2 h 22"/>
                  <a:gd name="T8" fmla="*/ 0 w 23"/>
                  <a:gd name="T9" fmla="*/ 6 h 22"/>
                  <a:gd name="T10" fmla="*/ 0 w 23"/>
                  <a:gd name="T11" fmla="*/ 11 h 22"/>
                  <a:gd name="T12" fmla="*/ 0 w 23"/>
                  <a:gd name="T13" fmla="*/ 11 h 22"/>
                  <a:gd name="T14" fmla="*/ 0 w 23"/>
                  <a:gd name="T15" fmla="*/ 15 h 22"/>
                  <a:gd name="T16" fmla="*/ 4 w 23"/>
                  <a:gd name="T17" fmla="*/ 18 h 22"/>
                  <a:gd name="T18" fmla="*/ 7 w 23"/>
                  <a:gd name="T19" fmla="*/ 22 h 22"/>
                  <a:gd name="T20" fmla="*/ 11 w 23"/>
                  <a:gd name="T21" fmla="*/ 22 h 22"/>
                  <a:gd name="T22" fmla="*/ 11 w 23"/>
                  <a:gd name="T23" fmla="*/ 22 h 22"/>
                  <a:gd name="T24" fmla="*/ 16 w 23"/>
                  <a:gd name="T25" fmla="*/ 22 h 22"/>
                  <a:gd name="T26" fmla="*/ 20 w 23"/>
                  <a:gd name="T27" fmla="*/ 18 h 22"/>
                  <a:gd name="T28" fmla="*/ 21 w 23"/>
                  <a:gd name="T29" fmla="*/ 15 h 22"/>
                  <a:gd name="T30" fmla="*/ 23 w 23"/>
                  <a:gd name="T31" fmla="*/ 11 h 22"/>
                  <a:gd name="T32" fmla="*/ 23 w 23"/>
                  <a:gd name="T33" fmla="*/ 11 h 22"/>
                  <a:gd name="T34" fmla="*/ 21 w 23"/>
                  <a:gd name="T35" fmla="*/ 6 h 22"/>
                  <a:gd name="T36" fmla="*/ 20 w 23"/>
                  <a:gd name="T37" fmla="*/ 2 h 22"/>
                  <a:gd name="T38" fmla="*/ 16 w 23"/>
                  <a:gd name="T39" fmla="*/ 0 h 22"/>
                  <a:gd name="T40" fmla="*/ 11 w 23"/>
                  <a:gd name="T41" fmla="*/ 0 h 22"/>
                  <a:gd name="T42" fmla="*/ 11 w 23"/>
                  <a:gd name="T4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22">
                    <a:moveTo>
                      <a:pt x="11" y="0"/>
                    </a:moveTo>
                    <a:lnTo>
                      <a:pt x="11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18"/>
                    </a:lnTo>
                    <a:lnTo>
                      <a:pt x="7" y="22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1" y="15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1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Freeform 338"/>
              <p:cNvSpPr>
                <a:spLocks/>
              </p:cNvSpPr>
              <p:nvPr/>
            </p:nvSpPr>
            <p:spPr bwMode="auto">
              <a:xfrm>
                <a:off x="7575438" y="2623851"/>
                <a:ext cx="64143" cy="171045"/>
              </a:xfrm>
              <a:custGeom>
                <a:avLst/>
                <a:gdLst>
                  <a:gd name="T0" fmla="*/ 15 w 31"/>
                  <a:gd name="T1" fmla="*/ 0 h 79"/>
                  <a:gd name="T2" fmla="*/ 15 w 31"/>
                  <a:gd name="T3" fmla="*/ 0 h 79"/>
                  <a:gd name="T4" fmla="*/ 9 w 31"/>
                  <a:gd name="T5" fmla="*/ 2 h 79"/>
                  <a:gd name="T6" fmla="*/ 4 w 31"/>
                  <a:gd name="T7" fmla="*/ 5 h 79"/>
                  <a:gd name="T8" fmla="*/ 0 w 31"/>
                  <a:gd name="T9" fmla="*/ 11 h 79"/>
                  <a:gd name="T10" fmla="*/ 0 w 31"/>
                  <a:gd name="T11" fmla="*/ 16 h 79"/>
                  <a:gd name="T12" fmla="*/ 8 w 31"/>
                  <a:gd name="T13" fmla="*/ 71 h 79"/>
                  <a:gd name="T14" fmla="*/ 8 w 31"/>
                  <a:gd name="T15" fmla="*/ 71 h 79"/>
                  <a:gd name="T16" fmla="*/ 8 w 31"/>
                  <a:gd name="T17" fmla="*/ 75 h 79"/>
                  <a:gd name="T18" fmla="*/ 9 w 31"/>
                  <a:gd name="T19" fmla="*/ 77 h 79"/>
                  <a:gd name="T20" fmla="*/ 13 w 31"/>
                  <a:gd name="T21" fmla="*/ 79 h 79"/>
                  <a:gd name="T22" fmla="*/ 15 w 31"/>
                  <a:gd name="T23" fmla="*/ 79 h 79"/>
                  <a:gd name="T24" fmla="*/ 15 w 31"/>
                  <a:gd name="T25" fmla="*/ 79 h 79"/>
                  <a:gd name="T26" fmla="*/ 18 w 31"/>
                  <a:gd name="T27" fmla="*/ 79 h 79"/>
                  <a:gd name="T28" fmla="*/ 20 w 31"/>
                  <a:gd name="T29" fmla="*/ 77 h 79"/>
                  <a:gd name="T30" fmla="*/ 22 w 31"/>
                  <a:gd name="T31" fmla="*/ 75 h 79"/>
                  <a:gd name="T32" fmla="*/ 22 w 31"/>
                  <a:gd name="T33" fmla="*/ 71 h 79"/>
                  <a:gd name="T34" fmla="*/ 31 w 31"/>
                  <a:gd name="T35" fmla="*/ 16 h 79"/>
                  <a:gd name="T36" fmla="*/ 31 w 31"/>
                  <a:gd name="T37" fmla="*/ 16 h 79"/>
                  <a:gd name="T38" fmla="*/ 29 w 31"/>
                  <a:gd name="T39" fmla="*/ 11 h 79"/>
                  <a:gd name="T40" fmla="*/ 25 w 31"/>
                  <a:gd name="T41" fmla="*/ 5 h 79"/>
                  <a:gd name="T42" fmla="*/ 22 w 31"/>
                  <a:gd name="T43" fmla="*/ 2 h 79"/>
                  <a:gd name="T44" fmla="*/ 15 w 31"/>
                  <a:gd name="T45" fmla="*/ 0 h 79"/>
                  <a:gd name="T46" fmla="*/ 15 w 31"/>
                  <a:gd name="T4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79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8" y="71"/>
                    </a:lnTo>
                    <a:lnTo>
                      <a:pt x="8" y="71"/>
                    </a:lnTo>
                    <a:lnTo>
                      <a:pt x="8" y="75"/>
                    </a:lnTo>
                    <a:lnTo>
                      <a:pt x="9" y="77"/>
                    </a:lnTo>
                    <a:lnTo>
                      <a:pt x="13" y="79"/>
                    </a:lnTo>
                    <a:lnTo>
                      <a:pt x="15" y="79"/>
                    </a:lnTo>
                    <a:lnTo>
                      <a:pt x="15" y="79"/>
                    </a:lnTo>
                    <a:lnTo>
                      <a:pt x="18" y="79"/>
                    </a:lnTo>
                    <a:lnTo>
                      <a:pt x="20" y="77"/>
                    </a:lnTo>
                    <a:lnTo>
                      <a:pt x="22" y="75"/>
                    </a:lnTo>
                    <a:lnTo>
                      <a:pt x="22" y="71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29" y="11"/>
                    </a:lnTo>
                    <a:lnTo>
                      <a:pt x="25" y="5"/>
                    </a:lnTo>
                    <a:lnTo>
                      <a:pt x="22" y="2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6" name="Freeform 339"/>
              <p:cNvSpPr>
                <a:spLocks noEditPoints="1"/>
              </p:cNvSpPr>
              <p:nvPr/>
            </p:nvSpPr>
            <p:spPr bwMode="auto">
              <a:xfrm>
                <a:off x="7357354" y="2491289"/>
                <a:ext cx="496030" cy="427612"/>
              </a:xfrm>
              <a:custGeom>
                <a:avLst/>
                <a:gdLst>
                  <a:gd name="T0" fmla="*/ 132 w 232"/>
                  <a:gd name="T1" fmla="*/ 9 h 201"/>
                  <a:gd name="T2" fmla="*/ 132 w 232"/>
                  <a:gd name="T3" fmla="*/ 9 h 201"/>
                  <a:gd name="T4" fmla="*/ 128 w 232"/>
                  <a:gd name="T5" fmla="*/ 6 h 201"/>
                  <a:gd name="T6" fmla="*/ 125 w 232"/>
                  <a:gd name="T7" fmla="*/ 4 h 201"/>
                  <a:gd name="T8" fmla="*/ 121 w 232"/>
                  <a:gd name="T9" fmla="*/ 2 h 201"/>
                  <a:gd name="T10" fmla="*/ 116 w 232"/>
                  <a:gd name="T11" fmla="*/ 0 h 201"/>
                  <a:gd name="T12" fmla="*/ 116 w 232"/>
                  <a:gd name="T13" fmla="*/ 0 h 201"/>
                  <a:gd name="T14" fmla="*/ 112 w 232"/>
                  <a:gd name="T15" fmla="*/ 2 h 201"/>
                  <a:gd name="T16" fmla="*/ 107 w 232"/>
                  <a:gd name="T17" fmla="*/ 4 h 201"/>
                  <a:gd name="T18" fmla="*/ 103 w 232"/>
                  <a:gd name="T19" fmla="*/ 6 h 201"/>
                  <a:gd name="T20" fmla="*/ 100 w 232"/>
                  <a:gd name="T21" fmla="*/ 9 h 201"/>
                  <a:gd name="T22" fmla="*/ 3 w 232"/>
                  <a:gd name="T23" fmla="*/ 170 h 201"/>
                  <a:gd name="T24" fmla="*/ 3 w 232"/>
                  <a:gd name="T25" fmla="*/ 170 h 201"/>
                  <a:gd name="T26" fmla="*/ 1 w 232"/>
                  <a:gd name="T27" fmla="*/ 174 h 201"/>
                  <a:gd name="T28" fmla="*/ 0 w 232"/>
                  <a:gd name="T29" fmla="*/ 179 h 201"/>
                  <a:gd name="T30" fmla="*/ 0 w 232"/>
                  <a:gd name="T31" fmla="*/ 185 h 201"/>
                  <a:gd name="T32" fmla="*/ 1 w 232"/>
                  <a:gd name="T33" fmla="*/ 190 h 201"/>
                  <a:gd name="T34" fmla="*/ 1 w 232"/>
                  <a:gd name="T35" fmla="*/ 190 h 201"/>
                  <a:gd name="T36" fmla="*/ 5 w 232"/>
                  <a:gd name="T37" fmla="*/ 193 h 201"/>
                  <a:gd name="T38" fmla="*/ 9 w 232"/>
                  <a:gd name="T39" fmla="*/ 197 h 201"/>
                  <a:gd name="T40" fmla="*/ 14 w 232"/>
                  <a:gd name="T41" fmla="*/ 199 h 201"/>
                  <a:gd name="T42" fmla="*/ 19 w 232"/>
                  <a:gd name="T43" fmla="*/ 201 h 201"/>
                  <a:gd name="T44" fmla="*/ 214 w 232"/>
                  <a:gd name="T45" fmla="*/ 201 h 201"/>
                  <a:gd name="T46" fmla="*/ 214 w 232"/>
                  <a:gd name="T47" fmla="*/ 201 h 201"/>
                  <a:gd name="T48" fmla="*/ 219 w 232"/>
                  <a:gd name="T49" fmla="*/ 199 h 201"/>
                  <a:gd name="T50" fmla="*/ 223 w 232"/>
                  <a:gd name="T51" fmla="*/ 197 h 201"/>
                  <a:gd name="T52" fmla="*/ 226 w 232"/>
                  <a:gd name="T53" fmla="*/ 193 h 201"/>
                  <a:gd name="T54" fmla="*/ 230 w 232"/>
                  <a:gd name="T55" fmla="*/ 190 h 201"/>
                  <a:gd name="T56" fmla="*/ 230 w 232"/>
                  <a:gd name="T57" fmla="*/ 190 h 201"/>
                  <a:gd name="T58" fmla="*/ 232 w 232"/>
                  <a:gd name="T59" fmla="*/ 185 h 201"/>
                  <a:gd name="T60" fmla="*/ 232 w 232"/>
                  <a:gd name="T61" fmla="*/ 179 h 201"/>
                  <a:gd name="T62" fmla="*/ 232 w 232"/>
                  <a:gd name="T63" fmla="*/ 174 h 201"/>
                  <a:gd name="T64" fmla="*/ 230 w 232"/>
                  <a:gd name="T65" fmla="*/ 170 h 201"/>
                  <a:gd name="T66" fmla="*/ 132 w 232"/>
                  <a:gd name="T67" fmla="*/ 9 h 201"/>
                  <a:gd name="T68" fmla="*/ 218 w 232"/>
                  <a:gd name="T69" fmla="*/ 183 h 201"/>
                  <a:gd name="T70" fmla="*/ 218 w 232"/>
                  <a:gd name="T71" fmla="*/ 183 h 201"/>
                  <a:gd name="T72" fmla="*/ 216 w 232"/>
                  <a:gd name="T73" fmla="*/ 185 h 201"/>
                  <a:gd name="T74" fmla="*/ 214 w 232"/>
                  <a:gd name="T75" fmla="*/ 186 h 201"/>
                  <a:gd name="T76" fmla="*/ 19 w 232"/>
                  <a:gd name="T77" fmla="*/ 186 h 201"/>
                  <a:gd name="T78" fmla="*/ 19 w 232"/>
                  <a:gd name="T79" fmla="*/ 186 h 201"/>
                  <a:gd name="T80" fmla="*/ 16 w 232"/>
                  <a:gd name="T81" fmla="*/ 185 h 201"/>
                  <a:gd name="T82" fmla="*/ 14 w 232"/>
                  <a:gd name="T83" fmla="*/ 183 h 201"/>
                  <a:gd name="T84" fmla="*/ 14 w 232"/>
                  <a:gd name="T85" fmla="*/ 183 h 201"/>
                  <a:gd name="T86" fmla="*/ 14 w 232"/>
                  <a:gd name="T87" fmla="*/ 179 h 201"/>
                  <a:gd name="T88" fmla="*/ 14 w 232"/>
                  <a:gd name="T89" fmla="*/ 177 h 201"/>
                  <a:gd name="T90" fmla="*/ 112 w 232"/>
                  <a:gd name="T91" fmla="*/ 16 h 201"/>
                  <a:gd name="T92" fmla="*/ 112 w 232"/>
                  <a:gd name="T93" fmla="*/ 16 h 201"/>
                  <a:gd name="T94" fmla="*/ 114 w 232"/>
                  <a:gd name="T95" fmla="*/ 15 h 201"/>
                  <a:gd name="T96" fmla="*/ 116 w 232"/>
                  <a:gd name="T97" fmla="*/ 15 h 201"/>
                  <a:gd name="T98" fmla="*/ 116 w 232"/>
                  <a:gd name="T99" fmla="*/ 15 h 201"/>
                  <a:gd name="T100" fmla="*/ 119 w 232"/>
                  <a:gd name="T101" fmla="*/ 15 h 201"/>
                  <a:gd name="T102" fmla="*/ 119 w 232"/>
                  <a:gd name="T103" fmla="*/ 16 h 201"/>
                  <a:gd name="T104" fmla="*/ 119 w 232"/>
                  <a:gd name="T105" fmla="*/ 16 h 201"/>
                  <a:gd name="T106" fmla="*/ 218 w 232"/>
                  <a:gd name="T107" fmla="*/ 177 h 201"/>
                  <a:gd name="T108" fmla="*/ 218 w 232"/>
                  <a:gd name="T109" fmla="*/ 177 h 201"/>
                  <a:gd name="T110" fmla="*/ 219 w 232"/>
                  <a:gd name="T111" fmla="*/ 179 h 201"/>
                  <a:gd name="T112" fmla="*/ 218 w 232"/>
                  <a:gd name="T113" fmla="*/ 183 h 201"/>
                  <a:gd name="T114" fmla="*/ 218 w 232"/>
                  <a:gd name="T115" fmla="*/ 18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2" h="201">
                    <a:moveTo>
                      <a:pt x="132" y="9"/>
                    </a:moveTo>
                    <a:lnTo>
                      <a:pt x="132" y="9"/>
                    </a:lnTo>
                    <a:lnTo>
                      <a:pt x="128" y="6"/>
                    </a:lnTo>
                    <a:lnTo>
                      <a:pt x="125" y="4"/>
                    </a:lnTo>
                    <a:lnTo>
                      <a:pt x="121" y="2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12" y="2"/>
                    </a:lnTo>
                    <a:lnTo>
                      <a:pt x="107" y="4"/>
                    </a:lnTo>
                    <a:lnTo>
                      <a:pt x="103" y="6"/>
                    </a:lnTo>
                    <a:lnTo>
                      <a:pt x="100" y="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" y="174"/>
                    </a:lnTo>
                    <a:lnTo>
                      <a:pt x="0" y="179"/>
                    </a:lnTo>
                    <a:lnTo>
                      <a:pt x="0" y="185"/>
                    </a:lnTo>
                    <a:lnTo>
                      <a:pt x="1" y="190"/>
                    </a:lnTo>
                    <a:lnTo>
                      <a:pt x="1" y="190"/>
                    </a:lnTo>
                    <a:lnTo>
                      <a:pt x="5" y="193"/>
                    </a:lnTo>
                    <a:lnTo>
                      <a:pt x="9" y="197"/>
                    </a:lnTo>
                    <a:lnTo>
                      <a:pt x="14" y="199"/>
                    </a:lnTo>
                    <a:lnTo>
                      <a:pt x="19" y="201"/>
                    </a:lnTo>
                    <a:lnTo>
                      <a:pt x="214" y="201"/>
                    </a:lnTo>
                    <a:lnTo>
                      <a:pt x="214" y="201"/>
                    </a:lnTo>
                    <a:lnTo>
                      <a:pt x="219" y="199"/>
                    </a:lnTo>
                    <a:lnTo>
                      <a:pt x="223" y="197"/>
                    </a:lnTo>
                    <a:lnTo>
                      <a:pt x="226" y="193"/>
                    </a:lnTo>
                    <a:lnTo>
                      <a:pt x="230" y="190"/>
                    </a:lnTo>
                    <a:lnTo>
                      <a:pt x="230" y="190"/>
                    </a:lnTo>
                    <a:lnTo>
                      <a:pt x="232" y="185"/>
                    </a:lnTo>
                    <a:lnTo>
                      <a:pt x="232" y="179"/>
                    </a:lnTo>
                    <a:lnTo>
                      <a:pt x="232" y="174"/>
                    </a:lnTo>
                    <a:lnTo>
                      <a:pt x="230" y="170"/>
                    </a:lnTo>
                    <a:lnTo>
                      <a:pt x="132" y="9"/>
                    </a:lnTo>
                    <a:close/>
                    <a:moveTo>
                      <a:pt x="218" y="183"/>
                    </a:moveTo>
                    <a:lnTo>
                      <a:pt x="218" y="183"/>
                    </a:lnTo>
                    <a:lnTo>
                      <a:pt x="216" y="185"/>
                    </a:lnTo>
                    <a:lnTo>
                      <a:pt x="214" y="186"/>
                    </a:lnTo>
                    <a:lnTo>
                      <a:pt x="19" y="186"/>
                    </a:lnTo>
                    <a:lnTo>
                      <a:pt x="19" y="186"/>
                    </a:lnTo>
                    <a:lnTo>
                      <a:pt x="16" y="185"/>
                    </a:lnTo>
                    <a:lnTo>
                      <a:pt x="14" y="183"/>
                    </a:lnTo>
                    <a:lnTo>
                      <a:pt x="14" y="183"/>
                    </a:lnTo>
                    <a:lnTo>
                      <a:pt x="14" y="179"/>
                    </a:lnTo>
                    <a:lnTo>
                      <a:pt x="14" y="177"/>
                    </a:lnTo>
                    <a:lnTo>
                      <a:pt x="112" y="16"/>
                    </a:lnTo>
                    <a:lnTo>
                      <a:pt x="112" y="16"/>
                    </a:lnTo>
                    <a:lnTo>
                      <a:pt x="114" y="15"/>
                    </a:lnTo>
                    <a:lnTo>
                      <a:pt x="116" y="15"/>
                    </a:lnTo>
                    <a:lnTo>
                      <a:pt x="116" y="15"/>
                    </a:lnTo>
                    <a:lnTo>
                      <a:pt x="119" y="15"/>
                    </a:lnTo>
                    <a:lnTo>
                      <a:pt x="119" y="16"/>
                    </a:lnTo>
                    <a:lnTo>
                      <a:pt x="119" y="16"/>
                    </a:lnTo>
                    <a:lnTo>
                      <a:pt x="218" y="177"/>
                    </a:lnTo>
                    <a:lnTo>
                      <a:pt x="218" y="177"/>
                    </a:lnTo>
                    <a:lnTo>
                      <a:pt x="219" y="179"/>
                    </a:lnTo>
                    <a:lnTo>
                      <a:pt x="218" y="183"/>
                    </a:lnTo>
                    <a:lnTo>
                      <a:pt x="218" y="1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7" name="오각형 26"/>
            <p:cNvSpPr/>
            <p:nvPr/>
          </p:nvSpPr>
          <p:spPr>
            <a:xfrm>
              <a:off x="4082179" y="2307796"/>
              <a:ext cx="2477151" cy="917463"/>
            </a:xfrm>
            <a:prstGeom prst="homePlate">
              <a:avLst/>
            </a:prstGeom>
            <a:solidFill>
              <a:srgbClr val="81C181"/>
            </a:solidFill>
            <a:ln>
              <a:noFill/>
            </a:ln>
            <a:effectLst>
              <a:outerShdw blurRad="508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오각형 27"/>
            <p:cNvSpPr/>
            <p:nvPr/>
          </p:nvSpPr>
          <p:spPr>
            <a:xfrm rot="5400000">
              <a:off x="3302335" y="3362879"/>
              <a:ext cx="2477150" cy="917464"/>
            </a:xfrm>
            <a:prstGeom prst="homePlate">
              <a:avLst/>
            </a:prstGeom>
            <a:solidFill>
              <a:srgbClr val="81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311544" y="2519029"/>
              <a:ext cx="436893" cy="436891"/>
              <a:chOff x="4311544" y="2519029"/>
              <a:chExt cx="436893" cy="436891"/>
            </a:xfrm>
          </p:grpSpPr>
          <p:sp>
            <p:nvSpPr>
              <p:cNvPr id="30" name="Freeform 251"/>
              <p:cNvSpPr>
                <a:spLocks noEditPoints="1"/>
              </p:cNvSpPr>
              <p:nvPr/>
            </p:nvSpPr>
            <p:spPr bwMode="auto">
              <a:xfrm>
                <a:off x="4369193" y="2586244"/>
                <a:ext cx="230448" cy="230447"/>
              </a:xfrm>
              <a:custGeom>
                <a:avLst/>
                <a:gdLst>
                  <a:gd name="T0" fmla="*/ 49 w 97"/>
                  <a:gd name="T1" fmla="*/ 97 h 97"/>
                  <a:gd name="T2" fmla="*/ 68 w 97"/>
                  <a:gd name="T3" fmla="*/ 93 h 97"/>
                  <a:gd name="T4" fmla="*/ 83 w 97"/>
                  <a:gd name="T5" fmla="*/ 83 h 97"/>
                  <a:gd name="T6" fmla="*/ 93 w 97"/>
                  <a:gd name="T7" fmla="*/ 66 h 97"/>
                  <a:gd name="T8" fmla="*/ 97 w 97"/>
                  <a:gd name="T9" fmla="*/ 49 h 97"/>
                  <a:gd name="T10" fmla="*/ 97 w 97"/>
                  <a:gd name="T11" fmla="*/ 38 h 97"/>
                  <a:gd name="T12" fmla="*/ 90 w 97"/>
                  <a:gd name="T13" fmla="*/ 22 h 97"/>
                  <a:gd name="T14" fmla="*/ 75 w 97"/>
                  <a:gd name="T15" fmla="*/ 7 h 97"/>
                  <a:gd name="T16" fmla="*/ 58 w 97"/>
                  <a:gd name="T17" fmla="*/ 0 h 97"/>
                  <a:gd name="T18" fmla="*/ 49 w 97"/>
                  <a:gd name="T19" fmla="*/ 0 h 97"/>
                  <a:gd name="T20" fmla="*/ 29 w 97"/>
                  <a:gd name="T21" fmla="*/ 4 h 97"/>
                  <a:gd name="T22" fmla="*/ 15 w 97"/>
                  <a:gd name="T23" fmla="*/ 15 h 97"/>
                  <a:gd name="T24" fmla="*/ 4 w 97"/>
                  <a:gd name="T25" fmla="*/ 29 h 97"/>
                  <a:gd name="T26" fmla="*/ 0 w 97"/>
                  <a:gd name="T27" fmla="*/ 49 h 97"/>
                  <a:gd name="T28" fmla="*/ 0 w 97"/>
                  <a:gd name="T29" fmla="*/ 57 h 97"/>
                  <a:gd name="T30" fmla="*/ 8 w 97"/>
                  <a:gd name="T31" fmla="*/ 75 h 97"/>
                  <a:gd name="T32" fmla="*/ 22 w 97"/>
                  <a:gd name="T33" fmla="*/ 88 h 97"/>
                  <a:gd name="T34" fmla="*/ 38 w 97"/>
                  <a:gd name="T35" fmla="*/ 97 h 97"/>
                  <a:gd name="T36" fmla="*/ 49 w 97"/>
                  <a:gd name="T37" fmla="*/ 97 h 97"/>
                  <a:gd name="T38" fmla="*/ 49 w 97"/>
                  <a:gd name="T39" fmla="*/ 11 h 97"/>
                  <a:gd name="T40" fmla="*/ 63 w 97"/>
                  <a:gd name="T41" fmla="*/ 13 h 97"/>
                  <a:gd name="T42" fmla="*/ 75 w 97"/>
                  <a:gd name="T43" fmla="*/ 22 h 97"/>
                  <a:gd name="T44" fmla="*/ 83 w 97"/>
                  <a:gd name="T45" fmla="*/ 34 h 97"/>
                  <a:gd name="T46" fmla="*/ 86 w 97"/>
                  <a:gd name="T47" fmla="*/ 49 h 97"/>
                  <a:gd name="T48" fmla="*/ 86 w 97"/>
                  <a:gd name="T49" fmla="*/ 56 h 97"/>
                  <a:gd name="T50" fmla="*/ 81 w 97"/>
                  <a:gd name="T51" fmla="*/ 70 h 97"/>
                  <a:gd name="T52" fmla="*/ 70 w 97"/>
                  <a:gd name="T53" fmla="*/ 79 h 97"/>
                  <a:gd name="T54" fmla="*/ 56 w 97"/>
                  <a:gd name="T55" fmla="*/ 86 h 97"/>
                  <a:gd name="T56" fmla="*/ 49 w 97"/>
                  <a:gd name="T57" fmla="*/ 86 h 97"/>
                  <a:gd name="T58" fmla="*/ 34 w 97"/>
                  <a:gd name="T59" fmla="*/ 83 h 97"/>
                  <a:gd name="T60" fmla="*/ 22 w 97"/>
                  <a:gd name="T61" fmla="*/ 75 h 97"/>
                  <a:gd name="T62" fmla="*/ 13 w 97"/>
                  <a:gd name="T63" fmla="*/ 63 h 97"/>
                  <a:gd name="T64" fmla="*/ 11 w 97"/>
                  <a:gd name="T65" fmla="*/ 49 h 97"/>
                  <a:gd name="T66" fmla="*/ 11 w 97"/>
                  <a:gd name="T67" fmla="*/ 41 h 97"/>
                  <a:gd name="T68" fmla="*/ 17 w 97"/>
                  <a:gd name="T69" fmla="*/ 27 h 97"/>
                  <a:gd name="T70" fmla="*/ 27 w 97"/>
                  <a:gd name="T71" fmla="*/ 16 h 97"/>
                  <a:gd name="T72" fmla="*/ 42 w 97"/>
                  <a:gd name="T73" fmla="*/ 11 h 97"/>
                  <a:gd name="T74" fmla="*/ 49 w 97"/>
                  <a:gd name="T7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" h="97">
                    <a:moveTo>
                      <a:pt x="49" y="97"/>
                    </a:moveTo>
                    <a:lnTo>
                      <a:pt x="49" y="97"/>
                    </a:lnTo>
                    <a:lnTo>
                      <a:pt x="58" y="97"/>
                    </a:lnTo>
                    <a:lnTo>
                      <a:pt x="68" y="93"/>
                    </a:lnTo>
                    <a:lnTo>
                      <a:pt x="75" y="88"/>
                    </a:lnTo>
                    <a:lnTo>
                      <a:pt x="83" y="83"/>
                    </a:lnTo>
                    <a:lnTo>
                      <a:pt x="90" y="75"/>
                    </a:lnTo>
                    <a:lnTo>
                      <a:pt x="93" y="66"/>
                    </a:lnTo>
                    <a:lnTo>
                      <a:pt x="97" y="57"/>
                    </a:lnTo>
                    <a:lnTo>
                      <a:pt x="97" y="49"/>
                    </a:lnTo>
                    <a:lnTo>
                      <a:pt x="97" y="49"/>
                    </a:lnTo>
                    <a:lnTo>
                      <a:pt x="97" y="38"/>
                    </a:lnTo>
                    <a:lnTo>
                      <a:pt x="93" y="29"/>
                    </a:lnTo>
                    <a:lnTo>
                      <a:pt x="90" y="22"/>
                    </a:lnTo>
                    <a:lnTo>
                      <a:pt x="83" y="15"/>
                    </a:lnTo>
                    <a:lnTo>
                      <a:pt x="75" y="7"/>
                    </a:lnTo>
                    <a:lnTo>
                      <a:pt x="68" y="4"/>
                    </a:lnTo>
                    <a:lnTo>
                      <a:pt x="58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9" y="4"/>
                    </a:lnTo>
                    <a:lnTo>
                      <a:pt x="22" y="7"/>
                    </a:lnTo>
                    <a:lnTo>
                      <a:pt x="15" y="15"/>
                    </a:lnTo>
                    <a:lnTo>
                      <a:pt x="8" y="22"/>
                    </a:lnTo>
                    <a:lnTo>
                      <a:pt x="4" y="29"/>
                    </a:lnTo>
                    <a:lnTo>
                      <a:pt x="0" y="3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57"/>
                    </a:lnTo>
                    <a:lnTo>
                      <a:pt x="4" y="66"/>
                    </a:lnTo>
                    <a:lnTo>
                      <a:pt x="8" y="75"/>
                    </a:lnTo>
                    <a:lnTo>
                      <a:pt x="15" y="83"/>
                    </a:lnTo>
                    <a:lnTo>
                      <a:pt x="22" y="88"/>
                    </a:lnTo>
                    <a:lnTo>
                      <a:pt x="29" y="93"/>
                    </a:lnTo>
                    <a:lnTo>
                      <a:pt x="38" y="97"/>
                    </a:lnTo>
                    <a:lnTo>
                      <a:pt x="49" y="97"/>
                    </a:lnTo>
                    <a:lnTo>
                      <a:pt x="49" y="97"/>
                    </a:lnTo>
                    <a:close/>
                    <a:moveTo>
                      <a:pt x="49" y="11"/>
                    </a:moveTo>
                    <a:lnTo>
                      <a:pt x="49" y="11"/>
                    </a:lnTo>
                    <a:lnTo>
                      <a:pt x="56" y="11"/>
                    </a:lnTo>
                    <a:lnTo>
                      <a:pt x="63" y="13"/>
                    </a:lnTo>
                    <a:lnTo>
                      <a:pt x="70" y="16"/>
                    </a:lnTo>
                    <a:lnTo>
                      <a:pt x="75" y="22"/>
                    </a:lnTo>
                    <a:lnTo>
                      <a:pt x="81" y="27"/>
                    </a:lnTo>
                    <a:lnTo>
                      <a:pt x="83" y="34"/>
                    </a:lnTo>
                    <a:lnTo>
                      <a:pt x="86" y="41"/>
                    </a:lnTo>
                    <a:lnTo>
                      <a:pt x="86" y="49"/>
                    </a:lnTo>
                    <a:lnTo>
                      <a:pt x="86" y="49"/>
                    </a:lnTo>
                    <a:lnTo>
                      <a:pt x="86" y="56"/>
                    </a:lnTo>
                    <a:lnTo>
                      <a:pt x="83" y="63"/>
                    </a:lnTo>
                    <a:lnTo>
                      <a:pt x="81" y="70"/>
                    </a:lnTo>
                    <a:lnTo>
                      <a:pt x="75" y="75"/>
                    </a:lnTo>
                    <a:lnTo>
                      <a:pt x="70" y="79"/>
                    </a:lnTo>
                    <a:lnTo>
                      <a:pt x="63" y="83"/>
                    </a:lnTo>
                    <a:lnTo>
                      <a:pt x="56" y="86"/>
                    </a:lnTo>
                    <a:lnTo>
                      <a:pt x="49" y="86"/>
                    </a:lnTo>
                    <a:lnTo>
                      <a:pt x="49" y="86"/>
                    </a:lnTo>
                    <a:lnTo>
                      <a:pt x="42" y="86"/>
                    </a:lnTo>
                    <a:lnTo>
                      <a:pt x="34" y="83"/>
                    </a:lnTo>
                    <a:lnTo>
                      <a:pt x="27" y="79"/>
                    </a:lnTo>
                    <a:lnTo>
                      <a:pt x="22" y="75"/>
                    </a:lnTo>
                    <a:lnTo>
                      <a:pt x="17" y="70"/>
                    </a:lnTo>
                    <a:lnTo>
                      <a:pt x="13" y="63"/>
                    </a:lnTo>
                    <a:lnTo>
                      <a:pt x="11" y="56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11" y="41"/>
                    </a:lnTo>
                    <a:lnTo>
                      <a:pt x="13" y="34"/>
                    </a:lnTo>
                    <a:lnTo>
                      <a:pt x="17" y="27"/>
                    </a:lnTo>
                    <a:lnTo>
                      <a:pt x="22" y="22"/>
                    </a:lnTo>
                    <a:lnTo>
                      <a:pt x="27" y="16"/>
                    </a:lnTo>
                    <a:lnTo>
                      <a:pt x="34" y="13"/>
                    </a:lnTo>
                    <a:lnTo>
                      <a:pt x="42" y="11"/>
                    </a:lnTo>
                    <a:lnTo>
                      <a:pt x="49" y="11"/>
                    </a:lnTo>
                    <a:lnTo>
                      <a:pt x="49" y="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Freeform 252"/>
              <p:cNvSpPr>
                <a:spLocks noEditPoints="1"/>
              </p:cNvSpPr>
              <p:nvPr/>
            </p:nvSpPr>
            <p:spPr bwMode="auto">
              <a:xfrm>
                <a:off x="4311544" y="2519029"/>
                <a:ext cx="436893" cy="436891"/>
              </a:xfrm>
              <a:custGeom>
                <a:avLst/>
                <a:gdLst>
                  <a:gd name="T0" fmla="*/ 74 w 183"/>
                  <a:gd name="T1" fmla="*/ 149 h 183"/>
                  <a:gd name="T2" fmla="*/ 93 w 183"/>
                  <a:gd name="T3" fmla="*/ 147 h 183"/>
                  <a:gd name="T4" fmla="*/ 111 w 183"/>
                  <a:gd name="T5" fmla="*/ 138 h 183"/>
                  <a:gd name="T6" fmla="*/ 150 w 183"/>
                  <a:gd name="T7" fmla="*/ 177 h 183"/>
                  <a:gd name="T8" fmla="*/ 163 w 183"/>
                  <a:gd name="T9" fmla="*/ 183 h 183"/>
                  <a:gd name="T10" fmla="*/ 170 w 183"/>
                  <a:gd name="T11" fmla="*/ 181 h 183"/>
                  <a:gd name="T12" fmla="*/ 177 w 183"/>
                  <a:gd name="T13" fmla="*/ 177 h 183"/>
                  <a:gd name="T14" fmla="*/ 183 w 183"/>
                  <a:gd name="T15" fmla="*/ 165 h 183"/>
                  <a:gd name="T16" fmla="*/ 177 w 183"/>
                  <a:gd name="T17" fmla="*/ 151 h 183"/>
                  <a:gd name="T18" fmla="*/ 138 w 183"/>
                  <a:gd name="T19" fmla="*/ 111 h 183"/>
                  <a:gd name="T20" fmla="*/ 145 w 183"/>
                  <a:gd name="T21" fmla="*/ 93 h 183"/>
                  <a:gd name="T22" fmla="*/ 147 w 183"/>
                  <a:gd name="T23" fmla="*/ 76 h 183"/>
                  <a:gd name="T24" fmla="*/ 147 w 183"/>
                  <a:gd name="T25" fmla="*/ 59 h 183"/>
                  <a:gd name="T26" fmla="*/ 134 w 183"/>
                  <a:gd name="T27" fmla="*/ 34 h 183"/>
                  <a:gd name="T28" fmla="*/ 115 w 183"/>
                  <a:gd name="T29" fmla="*/ 13 h 183"/>
                  <a:gd name="T30" fmla="*/ 88 w 183"/>
                  <a:gd name="T31" fmla="*/ 2 h 183"/>
                  <a:gd name="T32" fmla="*/ 74 w 183"/>
                  <a:gd name="T33" fmla="*/ 0 h 183"/>
                  <a:gd name="T34" fmla="*/ 45 w 183"/>
                  <a:gd name="T35" fmla="*/ 8 h 183"/>
                  <a:gd name="T36" fmla="*/ 22 w 183"/>
                  <a:gd name="T37" fmla="*/ 24 h 183"/>
                  <a:gd name="T38" fmla="*/ 6 w 183"/>
                  <a:gd name="T39" fmla="*/ 47 h 183"/>
                  <a:gd name="T40" fmla="*/ 0 w 183"/>
                  <a:gd name="T41" fmla="*/ 76 h 183"/>
                  <a:gd name="T42" fmla="*/ 0 w 183"/>
                  <a:gd name="T43" fmla="*/ 90 h 183"/>
                  <a:gd name="T44" fmla="*/ 13 w 183"/>
                  <a:gd name="T45" fmla="*/ 117 h 183"/>
                  <a:gd name="T46" fmla="*/ 33 w 183"/>
                  <a:gd name="T47" fmla="*/ 136 h 183"/>
                  <a:gd name="T48" fmla="*/ 59 w 183"/>
                  <a:gd name="T49" fmla="*/ 147 h 183"/>
                  <a:gd name="T50" fmla="*/ 74 w 183"/>
                  <a:gd name="T51" fmla="*/ 149 h 183"/>
                  <a:gd name="T52" fmla="*/ 74 w 183"/>
                  <a:gd name="T53" fmla="*/ 13 h 183"/>
                  <a:gd name="T54" fmla="*/ 97 w 183"/>
                  <a:gd name="T55" fmla="*/ 18 h 183"/>
                  <a:gd name="T56" fmla="*/ 117 w 183"/>
                  <a:gd name="T57" fmla="*/ 31 h 183"/>
                  <a:gd name="T58" fmla="*/ 131 w 183"/>
                  <a:gd name="T59" fmla="*/ 51 h 183"/>
                  <a:gd name="T60" fmla="*/ 134 w 183"/>
                  <a:gd name="T61" fmla="*/ 76 h 183"/>
                  <a:gd name="T62" fmla="*/ 134 w 183"/>
                  <a:gd name="T63" fmla="*/ 84 h 183"/>
                  <a:gd name="T64" fmla="*/ 129 w 183"/>
                  <a:gd name="T65" fmla="*/ 102 h 183"/>
                  <a:gd name="T66" fmla="*/ 122 w 183"/>
                  <a:gd name="T67" fmla="*/ 113 h 183"/>
                  <a:gd name="T68" fmla="*/ 168 w 183"/>
                  <a:gd name="T69" fmla="*/ 160 h 183"/>
                  <a:gd name="T70" fmla="*/ 170 w 183"/>
                  <a:gd name="T71" fmla="*/ 165 h 183"/>
                  <a:gd name="T72" fmla="*/ 168 w 183"/>
                  <a:gd name="T73" fmla="*/ 169 h 183"/>
                  <a:gd name="T74" fmla="*/ 163 w 183"/>
                  <a:gd name="T75" fmla="*/ 170 h 183"/>
                  <a:gd name="T76" fmla="*/ 159 w 183"/>
                  <a:gd name="T77" fmla="*/ 169 h 183"/>
                  <a:gd name="T78" fmla="*/ 113 w 183"/>
                  <a:gd name="T79" fmla="*/ 122 h 183"/>
                  <a:gd name="T80" fmla="*/ 108 w 183"/>
                  <a:gd name="T81" fmla="*/ 126 h 183"/>
                  <a:gd name="T82" fmla="*/ 92 w 183"/>
                  <a:gd name="T83" fmla="*/ 135 h 183"/>
                  <a:gd name="T84" fmla="*/ 74 w 183"/>
                  <a:gd name="T85" fmla="*/ 136 h 183"/>
                  <a:gd name="T86" fmla="*/ 61 w 183"/>
                  <a:gd name="T87" fmla="*/ 136 h 183"/>
                  <a:gd name="T88" fmla="*/ 40 w 183"/>
                  <a:gd name="T89" fmla="*/ 126 h 183"/>
                  <a:gd name="T90" fmla="*/ 22 w 183"/>
                  <a:gd name="T91" fmla="*/ 110 h 183"/>
                  <a:gd name="T92" fmla="*/ 13 w 183"/>
                  <a:gd name="T93" fmla="*/ 88 h 183"/>
                  <a:gd name="T94" fmla="*/ 13 w 183"/>
                  <a:gd name="T95" fmla="*/ 76 h 183"/>
                  <a:gd name="T96" fmla="*/ 17 w 183"/>
                  <a:gd name="T97" fmla="*/ 51 h 183"/>
                  <a:gd name="T98" fmla="*/ 31 w 183"/>
                  <a:gd name="T99" fmla="*/ 31 h 183"/>
                  <a:gd name="T100" fmla="*/ 50 w 183"/>
                  <a:gd name="T101" fmla="*/ 18 h 183"/>
                  <a:gd name="T102" fmla="*/ 74 w 183"/>
                  <a:gd name="T103" fmla="*/ 1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3" h="183">
                    <a:moveTo>
                      <a:pt x="74" y="149"/>
                    </a:moveTo>
                    <a:lnTo>
                      <a:pt x="74" y="149"/>
                    </a:lnTo>
                    <a:lnTo>
                      <a:pt x="83" y="149"/>
                    </a:lnTo>
                    <a:lnTo>
                      <a:pt x="93" y="147"/>
                    </a:lnTo>
                    <a:lnTo>
                      <a:pt x="102" y="143"/>
                    </a:lnTo>
                    <a:lnTo>
                      <a:pt x="111" y="138"/>
                    </a:lnTo>
                    <a:lnTo>
                      <a:pt x="150" y="177"/>
                    </a:lnTo>
                    <a:lnTo>
                      <a:pt x="150" y="177"/>
                    </a:lnTo>
                    <a:lnTo>
                      <a:pt x="156" y="181"/>
                    </a:lnTo>
                    <a:lnTo>
                      <a:pt x="163" y="183"/>
                    </a:lnTo>
                    <a:lnTo>
                      <a:pt x="163" y="183"/>
                    </a:lnTo>
                    <a:lnTo>
                      <a:pt x="170" y="181"/>
                    </a:lnTo>
                    <a:lnTo>
                      <a:pt x="177" y="177"/>
                    </a:lnTo>
                    <a:lnTo>
                      <a:pt x="177" y="177"/>
                    </a:lnTo>
                    <a:lnTo>
                      <a:pt x="181" y="172"/>
                    </a:lnTo>
                    <a:lnTo>
                      <a:pt x="183" y="165"/>
                    </a:lnTo>
                    <a:lnTo>
                      <a:pt x="181" y="158"/>
                    </a:lnTo>
                    <a:lnTo>
                      <a:pt x="177" y="151"/>
                    </a:lnTo>
                    <a:lnTo>
                      <a:pt x="138" y="111"/>
                    </a:lnTo>
                    <a:lnTo>
                      <a:pt x="138" y="111"/>
                    </a:lnTo>
                    <a:lnTo>
                      <a:pt x="142" y="104"/>
                    </a:lnTo>
                    <a:lnTo>
                      <a:pt x="145" y="93"/>
                    </a:lnTo>
                    <a:lnTo>
                      <a:pt x="147" y="84"/>
                    </a:lnTo>
                    <a:lnTo>
                      <a:pt x="147" y="76"/>
                    </a:lnTo>
                    <a:lnTo>
                      <a:pt x="147" y="76"/>
                    </a:lnTo>
                    <a:lnTo>
                      <a:pt x="147" y="59"/>
                    </a:lnTo>
                    <a:lnTo>
                      <a:pt x="142" y="47"/>
                    </a:lnTo>
                    <a:lnTo>
                      <a:pt x="134" y="34"/>
                    </a:lnTo>
                    <a:lnTo>
                      <a:pt x="125" y="24"/>
                    </a:lnTo>
                    <a:lnTo>
                      <a:pt x="115" y="13"/>
                    </a:lnTo>
                    <a:lnTo>
                      <a:pt x="102" y="8"/>
                    </a:lnTo>
                    <a:lnTo>
                      <a:pt x="88" y="2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59" y="2"/>
                    </a:lnTo>
                    <a:lnTo>
                      <a:pt x="45" y="8"/>
                    </a:lnTo>
                    <a:lnTo>
                      <a:pt x="33" y="13"/>
                    </a:lnTo>
                    <a:lnTo>
                      <a:pt x="22" y="24"/>
                    </a:lnTo>
                    <a:lnTo>
                      <a:pt x="13" y="3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90"/>
                    </a:lnTo>
                    <a:lnTo>
                      <a:pt x="6" y="104"/>
                    </a:lnTo>
                    <a:lnTo>
                      <a:pt x="13" y="117"/>
                    </a:lnTo>
                    <a:lnTo>
                      <a:pt x="22" y="127"/>
                    </a:lnTo>
                    <a:lnTo>
                      <a:pt x="33" y="136"/>
                    </a:lnTo>
                    <a:lnTo>
                      <a:pt x="45" y="143"/>
                    </a:lnTo>
                    <a:lnTo>
                      <a:pt x="59" y="147"/>
                    </a:lnTo>
                    <a:lnTo>
                      <a:pt x="74" y="149"/>
                    </a:lnTo>
                    <a:lnTo>
                      <a:pt x="74" y="149"/>
                    </a:lnTo>
                    <a:close/>
                    <a:moveTo>
                      <a:pt x="74" y="13"/>
                    </a:moveTo>
                    <a:lnTo>
                      <a:pt x="74" y="13"/>
                    </a:lnTo>
                    <a:lnTo>
                      <a:pt x="86" y="15"/>
                    </a:lnTo>
                    <a:lnTo>
                      <a:pt x="97" y="18"/>
                    </a:lnTo>
                    <a:lnTo>
                      <a:pt x="108" y="24"/>
                    </a:lnTo>
                    <a:lnTo>
                      <a:pt x="117" y="31"/>
                    </a:lnTo>
                    <a:lnTo>
                      <a:pt x="124" y="42"/>
                    </a:lnTo>
                    <a:lnTo>
                      <a:pt x="131" y="51"/>
                    </a:lnTo>
                    <a:lnTo>
                      <a:pt x="134" y="63"/>
                    </a:lnTo>
                    <a:lnTo>
                      <a:pt x="134" y="76"/>
                    </a:lnTo>
                    <a:lnTo>
                      <a:pt x="134" y="76"/>
                    </a:lnTo>
                    <a:lnTo>
                      <a:pt x="134" y="84"/>
                    </a:lnTo>
                    <a:lnTo>
                      <a:pt x="133" y="93"/>
                    </a:lnTo>
                    <a:lnTo>
                      <a:pt x="129" y="102"/>
                    </a:lnTo>
                    <a:lnTo>
                      <a:pt x="125" y="110"/>
                    </a:lnTo>
                    <a:lnTo>
                      <a:pt x="122" y="113"/>
                    </a:lnTo>
                    <a:lnTo>
                      <a:pt x="125" y="117"/>
                    </a:lnTo>
                    <a:lnTo>
                      <a:pt x="168" y="160"/>
                    </a:lnTo>
                    <a:lnTo>
                      <a:pt x="168" y="160"/>
                    </a:lnTo>
                    <a:lnTo>
                      <a:pt x="170" y="165"/>
                    </a:lnTo>
                    <a:lnTo>
                      <a:pt x="168" y="169"/>
                    </a:lnTo>
                    <a:lnTo>
                      <a:pt x="168" y="169"/>
                    </a:lnTo>
                    <a:lnTo>
                      <a:pt x="163" y="170"/>
                    </a:lnTo>
                    <a:lnTo>
                      <a:pt x="163" y="170"/>
                    </a:lnTo>
                    <a:lnTo>
                      <a:pt x="159" y="169"/>
                    </a:lnTo>
                    <a:lnTo>
                      <a:pt x="159" y="169"/>
                    </a:lnTo>
                    <a:lnTo>
                      <a:pt x="117" y="127"/>
                    </a:lnTo>
                    <a:lnTo>
                      <a:pt x="113" y="122"/>
                    </a:lnTo>
                    <a:lnTo>
                      <a:pt x="108" y="126"/>
                    </a:lnTo>
                    <a:lnTo>
                      <a:pt x="108" y="126"/>
                    </a:lnTo>
                    <a:lnTo>
                      <a:pt x="100" y="131"/>
                    </a:lnTo>
                    <a:lnTo>
                      <a:pt x="92" y="135"/>
                    </a:lnTo>
                    <a:lnTo>
                      <a:pt x="83" y="136"/>
                    </a:lnTo>
                    <a:lnTo>
                      <a:pt x="74" y="136"/>
                    </a:lnTo>
                    <a:lnTo>
                      <a:pt x="74" y="136"/>
                    </a:lnTo>
                    <a:lnTo>
                      <a:pt x="61" y="136"/>
                    </a:lnTo>
                    <a:lnTo>
                      <a:pt x="50" y="133"/>
                    </a:lnTo>
                    <a:lnTo>
                      <a:pt x="40" y="126"/>
                    </a:lnTo>
                    <a:lnTo>
                      <a:pt x="31" y="118"/>
                    </a:lnTo>
                    <a:lnTo>
                      <a:pt x="22" y="110"/>
                    </a:lnTo>
                    <a:lnTo>
                      <a:pt x="17" y="99"/>
                    </a:lnTo>
                    <a:lnTo>
                      <a:pt x="13" y="88"/>
                    </a:lnTo>
                    <a:lnTo>
                      <a:pt x="13" y="76"/>
                    </a:lnTo>
                    <a:lnTo>
                      <a:pt x="13" y="76"/>
                    </a:lnTo>
                    <a:lnTo>
                      <a:pt x="13" y="63"/>
                    </a:lnTo>
                    <a:lnTo>
                      <a:pt x="17" y="51"/>
                    </a:lnTo>
                    <a:lnTo>
                      <a:pt x="22" y="42"/>
                    </a:lnTo>
                    <a:lnTo>
                      <a:pt x="31" y="31"/>
                    </a:lnTo>
                    <a:lnTo>
                      <a:pt x="40" y="24"/>
                    </a:lnTo>
                    <a:lnTo>
                      <a:pt x="50" y="18"/>
                    </a:lnTo>
                    <a:lnTo>
                      <a:pt x="61" y="15"/>
                    </a:lnTo>
                    <a:lnTo>
                      <a:pt x="74" y="13"/>
                    </a:ln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2" name="오각형 31"/>
            <p:cNvSpPr/>
            <p:nvPr/>
          </p:nvSpPr>
          <p:spPr>
            <a:xfrm rot="16200000">
              <a:off x="3439956" y="4509707"/>
              <a:ext cx="2201911" cy="917464"/>
            </a:xfrm>
            <a:prstGeom prst="homePlate">
              <a:avLst/>
            </a:prstGeom>
            <a:solidFill>
              <a:srgbClr val="B6F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4131153" y="4197254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5504246" y="2613924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7154732" y="3600859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5809378" y="5436909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311544" y="5335424"/>
              <a:ext cx="440344" cy="464274"/>
              <a:chOff x="4311544" y="5335424"/>
              <a:chExt cx="440344" cy="464274"/>
            </a:xfrm>
          </p:grpSpPr>
          <p:sp>
            <p:nvSpPr>
              <p:cNvPr id="33" name="Freeform 408"/>
              <p:cNvSpPr>
                <a:spLocks noEditPoints="1"/>
              </p:cNvSpPr>
              <p:nvPr/>
            </p:nvSpPr>
            <p:spPr bwMode="auto">
              <a:xfrm>
                <a:off x="4311544" y="5335424"/>
                <a:ext cx="440344" cy="138805"/>
              </a:xfrm>
              <a:custGeom>
                <a:avLst/>
                <a:gdLst>
                  <a:gd name="T0" fmla="*/ 184 w 184"/>
                  <a:gd name="T1" fmla="*/ 12 h 59"/>
                  <a:gd name="T2" fmla="*/ 184 w 184"/>
                  <a:gd name="T3" fmla="*/ 12 h 59"/>
                  <a:gd name="T4" fmla="*/ 183 w 184"/>
                  <a:gd name="T5" fmla="*/ 7 h 59"/>
                  <a:gd name="T6" fmla="*/ 181 w 184"/>
                  <a:gd name="T7" fmla="*/ 4 h 59"/>
                  <a:gd name="T8" fmla="*/ 177 w 184"/>
                  <a:gd name="T9" fmla="*/ 0 h 59"/>
                  <a:gd name="T10" fmla="*/ 172 w 184"/>
                  <a:gd name="T11" fmla="*/ 0 h 59"/>
                  <a:gd name="T12" fmla="*/ 13 w 184"/>
                  <a:gd name="T13" fmla="*/ 0 h 59"/>
                  <a:gd name="T14" fmla="*/ 13 w 184"/>
                  <a:gd name="T15" fmla="*/ 0 h 59"/>
                  <a:gd name="T16" fmla="*/ 8 w 184"/>
                  <a:gd name="T17" fmla="*/ 0 h 59"/>
                  <a:gd name="T18" fmla="*/ 4 w 184"/>
                  <a:gd name="T19" fmla="*/ 4 h 59"/>
                  <a:gd name="T20" fmla="*/ 2 w 184"/>
                  <a:gd name="T21" fmla="*/ 7 h 59"/>
                  <a:gd name="T22" fmla="*/ 0 w 184"/>
                  <a:gd name="T23" fmla="*/ 12 h 59"/>
                  <a:gd name="T24" fmla="*/ 0 w 184"/>
                  <a:gd name="T25" fmla="*/ 46 h 59"/>
                  <a:gd name="T26" fmla="*/ 0 w 184"/>
                  <a:gd name="T27" fmla="*/ 46 h 59"/>
                  <a:gd name="T28" fmla="*/ 2 w 184"/>
                  <a:gd name="T29" fmla="*/ 52 h 59"/>
                  <a:gd name="T30" fmla="*/ 4 w 184"/>
                  <a:gd name="T31" fmla="*/ 55 h 59"/>
                  <a:gd name="T32" fmla="*/ 8 w 184"/>
                  <a:gd name="T33" fmla="*/ 57 h 59"/>
                  <a:gd name="T34" fmla="*/ 13 w 184"/>
                  <a:gd name="T35" fmla="*/ 59 h 59"/>
                  <a:gd name="T36" fmla="*/ 172 w 184"/>
                  <a:gd name="T37" fmla="*/ 59 h 59"/>
                  <a:gd name="T38" fmla="*/ 172 w 184"/>
                  <a:gd name="T39" fmla="*/ 59 h 59"/>
                  <a:gd name="T40" fmla="*/ 177 w 184"/>
                  <a:gd name="T41" fmla="*/ 57 h 59"/>
                  <a:gd name="T42" fmla="*/ 181 w 184"/>
                  <a:gd name="T43" fmla="*/ 55 h 59"/>
                  <a:gd name="T44" fmla="*/ 183 w 184"/>
                  <a:gd name="T45" fmla="*/ 52 h 59"/>
                  <a:gd name="T46" fmla="*/ 184 w 184"/>
                  <a:gd name="T47" fmla="*/ 46 h 59"/>
                  <a:gd name="T48" fmla="*/ 184 w 184"/>
                  <a:gd name="T49" fmla="*/ 12 h 59"/>
                  <a:gd name="T50" fmla="*/ 172 w 184"/>
                  <a:gd name="T51" fmla="*/ 12 h 59"/>
                  <a:gd name="T52" fmla="*/ 172 w 184"/>
                  <a:gd name="T53" fmla="*/ 46 h 59"/>
                  <a:gd name="T54" fmla="*/ 15 w 184"/>
                  <a:gd name="T55" fmla="*/ 46 h 59"/>
                  <a:gd name="T56" fmla="*/ 15 w 184"/>
                  <a:gd name="T57" fmla="*/ 12 h 59"/>
                  <a:gd name="T58" fmla="*/ 172 w 184"/>
                  <a:gd name="T59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4" h="59">
                    <a:moveTo>
                      <a:pt x="184" y="12"/>
                    </a:moveTo>
                    <a:lnTo>
                      <a:pt x="184" y="12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6"/>
                    </a:lnTo>
                    <a:lnTo>
                      <a:pt x="184" y="12"/>
                    </a:lnTo>
                    <a:close/>
                    <a:moveTo>
                      <a:pt x="172" y="12"/>
                    </a:moveTo>
                    <a:lnTo>
                      <a:pt x="172" y="46"/>
                    </a:lnTo>
                    <a:lnTo>
                      <a:pt x="15" y="46"/>
                    </a:lnTo>
                    <a:lnTo>
                      <a:pt x="15" y="12"/>
                    </a:lnTo>
                    <a:lnTo>
                      <a:pt x="172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" name="Freeform 409"/>
              <p:cNvSpPr>
                <a:spLocks/>
              </p:cNvSpPr>
              <p:nvPr/>
            </p:nvSpPr>
            <p:spPr bwMode="auto">
              <a:xfrm>
                <a:off x="4622655" y="5383288"/>
                <a:ext cx="76581" cy="28718"/>
              </a:xfrm>
              <a:custGeom>
                <a:avLst/>
                <a:gdLst>
                  <a:gd name="T0" fmla="*/ 4 w 32"/>
                  <a:gd name="T1" fmla="*/ 12 h 12"/>
                  <a:gd name="T2" fmla="*/ 29 w 32"/>
                  <a:gd name="T3" fmla="*/ 12 h 12"/>
                  <a:gd name="T4" fmla="*/ 29 w 32"/>
                  <a:gd name="T5" fmla="*/ 12 h 12"/>
                  <a:gd name="T6" fmla="*/ 30 w 32"/>
                  <a:gd name="T7" fmla="*/ 10 h 12"/>
                  <a:gd name="T8" fmla="*/ 32 w 32"/>
                  <a:gd name="T9" fmla="*/ 9 h 12"/>
                  <a:gd name="T10" fmla="*/ 32 w 32"/>
                  <a:gd name="T11" fmla="*/ 3 h 12"/>
                  <a:gd name="T12" fmla="*/ 32 w 32"/>
                  <a:gd name="T13" fmla="*/ 3 h 12"/>
                  <a:gd name="T14" fmla="*/ 30 w 32"/>
                  <a:gd name="T15" fmla="*/ 1 h 12"/>
                  <a:gd name="T16" fmla="*/ 29 w 32"/>
                  <a:gd name="T17" fmla="*/ 0 h 12"/>
                  <a:gd name="T18" fmla="*/ 4 w 32"/>
                  <a:gd name="T19" fmla="*/ 0 h 12"/>
                  <a:gd name="T20" fmla="*/ 4 w 32"/>
                  <a:gd name="T21" fmla="*/ 0 h 12"/>
                  <a:gd name="T22" fmla="*/ 0 w 32"/>
                  <a:gd name="T23" fmla="*/ 1 h 12"/>
                  <a:gd name="T24" fmla="*/ 0 w 32"/>
                  <a:gd name="T25" fmla="*/ 3 h 12"/>
                  <a:gd name="T26" fmla="*/ 0 w 32"/>
                  <a:gd name="T27" fmla="*/ 9 h 12"/>
                  <a:gd name="T28" fmla="*/ 0 w 32"/>
                  <a:gd name="T29" fmla="*/ 9 h 12"/>
                  <a:gd name="T30" fmla="*/ 0 w 32"/>
                  <a:gd name="T31" fmla="*/ 10 h 12"/>
                  <a:gd name="T32" fmla="*/ 4 w 32"/>
                  <a:gd name="T33" fmla="*/ 12 h 12"/>
                  <a:gd name="T34" fmla="*/ 4 w 32"/>
                  <a:gd name="T3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Freeform 410"/>
              <p:cNvSpPr>
                <a:spLocks noEditPoints="1"/>
              </p:cNvSpPr>
              <p:nvPr/>
            </p:nvSpPr>
            <p:spPr bwMode="auto">
              <a:xfrm>
                <a:off x="4311544" y="5493374"/>
                <a:ext cx="440344" cy="143590"/>
              </a:xfrm>
              <a:custGeom>
                <a:avLst/>
                <a:gdLst>
                  <a:gd name="T0" fmla="*/ 172 w 184"/>
                  <a:gd name="T1" fmla="*/ 0 h 59"/>
                  <a:gd name="T2" fmla="*/ 13 w 184"/>
                  <a:gd name="T3" fmla="*/ 0 h 59"/>
                  <a:gd name="T4" fmla="*/ 13 w 184"/>
                  <a:gd name="T5" fmla="*/ 0 h 59"/>
                  <a:gd name="T6" fmla="*/ 8 w 184"/>
                  <a:gd name="T7" fmla="*/ 2 h 59"/>
                  <a:gd name="T8" fmla="*/ 4 w 184"/>
                  <a:gd name="T9" fmla="*/ 4 h 59"/>
                  <a:gd name="T10" fmla="*/ 2 w 184"/>
                  <a:gd name="T11" fmla="*/ 9 h 59"/>
                  <a:gd name="T12" fmla="*/ 0 w 184"/>
                  <a:gd name="T13" fmla="*/ 13 h 59"/>
                  <a:gd name="T14" fmla="*/ 0 w 184"/>
                  <a:gd name="T15" fmla="*/ 48 h 59"/>
                  <a:gd name="T16" fmla="*/ 0 w 184"/>
                  <a:gd name="T17" fmla="*/ 48 h 59"/>
                  <a:gd name="T18" fmla="*/ 2 w 184"/>
                  <a:gd name="T19" fmla="*/ 52 h 59"/>
                  <a:gd name="T20" fmla="*/ 4 w 184"/>
                  <a:gd name="T21" fmla="*/ 56 h 59"/>
                  <a:gd name="T22" fmla="*/ 8 w 184"/>
                  <a:gd name="T23" fmla="*/ 59 h 59"/>
                  <a:gd name="T24" fmla="*/ 13 w 184"/>
                  <a:gd name="T25" fmla="*/ 59 h 59"/>
                  <a:gd name="T26" fmla="*/ 172 w 184"/>
                  <a:gd name="T27" fmla="*/ 59 h 59"/>
                  <a:gd name="T28" fmla="*/ 172 w 184"/>
                  <a:gd name="T29" fmla="*/ 59 h 59"/>
                  <a:gd name="T30" fmla="*/ 177 w 184"/>
                  <a:gd name="T31" fmla="*/ 59 h 59"/>
                  <a:gd name="T32" fmla="*/ 181 w 184"/>
                  <a:gd name="T33" fmla="*/ 56 h 59"/>
                  <a:gd name="T34" fmla="*/ 183 w 184"/>
                  <a:gd name="T35" fmla="*/ 52 h 59"/>
                  <a:gd name="T36" fmla="*/ 184 w 184"/>
                  <a:gd name="T37" fmla="*/ 48 h 59"/>
                  <a:gd name="T38" fmla="*/ 184 w 184"/>
                  <a:gd name="T39" fmla="*/ 13 h 59"/>
                  <a:gd name="T40" fmla="*/ 184 w 184"/>
                  <a:gd name="T41" fmla="*/ 13 h 59"/>
                  <a:gd name="T42" fmla="*/ 183 w 184"/>
                  <a:gd name="T43" fmla="*/ 9 h 59"/>
                  <a:gd name="T44" fmla="*/ 181 w 184"/>
                  <a:gd name="T45" fmla="*/ 4 h 59"/>
                  <a:gd name="T46" fmla="*/ 177 w 184"/>
                  <a:gd name="T47" fmla="*/ 2 h 59"/>
                  <a:gd name="T48" fmla="*/ 172 w 184"/>
                  <a:gd name="T49" fmla="*/ 0 h 59"/>
                  <a:gd name="T50" fmla="*/ 172 w 184"/>
                  <a:gd name="T51" fmla="*/ 0 h 59"/>
                  <a:gd name="T52" fmla="*/ 172 w 184"/>
                  <a:gd name="T53" fmla="*/ 14 h 59"/>
                  <a:gd name="T54" fmla="*/ 172 w 184"/>
                  <a:gd name="T55" fmla="*/ 47 h 59"/>
                  <a:gd name="T56" fmla="*/ 15 w 184"/>
                  <a:gd name="T57" fmla="*/ 47 h 59"/>
                  <a:gd name="T58" fmla="*/ 15 w 184"/>
                  <a:gd name="T59" fmla="*/ 14 h 59"/>
                  <a:gd name="T60" fmla="*/ 172 w 184"/>
                  <a:gd name="T61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59">
                    <a:moveTo>
                      <a:pt x="172" y="0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8" y="59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9"/>
                    </a:lnTo>
                    <a:lnTo>
                      <a:pt x="181" y="56"/>
                    </a:lnTo>
                    <a:lnTo>
                      <a:pt x="183" y="52"/>
                    </a:lnTo>
                    <a:lnTo>
                      <a:pt x="184" y="48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9"/>
                    </a:lnTo>
                    <a:lnTo>
                      <a:pt x="181" y="4"/>
                    </a:lnTo>
                    <a:lnTo>
                      <a:pt x="177" y="2"/>
                    </a:lnTo>
                    <a:lnTo>
                      <a:pt x="172" y="0"/>
                    </a:lnTo>
                    <a:lnTo>
                      <a:pt x="172" y="0"/>
                    </a:lnTo>
                    <a:close/>
                    <a:moveTo>
                      <a:pt x="172" y="14"/>
                    </a:moveTo>
                    <a:lnTo>
                      <a:pt x="172" y="47"/>
                    </a:lnTo>
                    <a:lnTo>
                      <a:pt x="15" y="47"/>
                    </a:lnTo>
                    <a:lnTo>
                      <a:pt x="15" y="14"/>
                    </a:lnTo>
                    <a:lnTo>
                      <a:pt x="172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" name="Freeform 411"/>
              <p:cNvSpPr>
                <a:spLocks/>
              </p:cNvSpPr>
              <p:nvPr/>
            </p:nvSpPr>
            <p:spPr bwMode="auto">
              <a:xfrm>
                <a:off x="4622655" y="5541238"/>
                <a:ext cx="76581" cy="28718"/>
              </a:xfrm>
              <a:custGeom>
                <a:avLst/>
                <a:gdLst>
                  <a:gd name="T0" fmla="*/ 4 w 32"/>
                  <a:gd name="T1" fmla="*/ 12 h 12"/>
                  <a:gd name="T2" fmla="*/ 29 w 32"/>
                  <a:gd name="T3" fmla="*/ 12 h 12"/>
                  <a:gd name="T4" fmla="*/ 29 w 32"/>
                  <a:gd name="T5" fmla="*/ 12 h 12"/>
                  <a:gd name="T6" fmla="*/ 30 w 32"/>
                  <a:gd name="T7" fmla="*/ 12 h 12"/>
                  <a:gd name="T8" fmla="*/ 32 w 32"/>
                  <a:gd name="T9" fmla="*/ 9 h 12"/>
                  <a:gd name="T10" fmla="*/ 32 w 32"/>
                  <a:gd name="T11" fmla="*/ 5 h 12"/>
                  <a:gd name="T12" fmla="*/ 32 w 32"/>
                  <a:gd name="T13" fmla="*/ 5 h 12"/>
                  <a:gd name="T14" fmla="*/ 30 w 32"/>
                  <a:gd name="T15" fmla="*/ 2 h 12"/>
                  <a:gd name="T16" fmla="*/ 29 w 32"/>
                  <a:gd name="T17" fmla="*/ 0 h 12"/>
                  <a:gd name="T18" fmla="*/ 4 w 32"/>
                  <a:gd name="T19" fmla="*/ 0 h 12"/>
                  <a:gd name="T20" fmla="*/ 4 w 32"/>
                  <a:gd name="T21" fmla="*/ 0 h 12"/>
                  <a:gd name="T22" fmla="*/ 0 w 32"/>
                  <a:gd name="T23" fmla="*/ 2 h 12"/>
                  <a:gd name="T24" fmla="*/ 0 w 32"/>
                  <a:gd name="T25" fmla="*/ 5 h 12"/>
                  <a:gd name="T26" fmla="*/ 0 w 32"/>
                  <a:gd name="T27" fmla="*/ 9 h 12"/>
                  <a:gd name="T28" fmla="*/ 0 w 32"/>
                  <a:gd name="T29" fmla="*/ 9 h 12"/>
                  <a:gd name="T30" fmla="*/ 0 w 32"/>
                  <a:gd name="T31" fmla="*/ 12 h 12"/>
                  <a:gd name="T32" fmla="*/ 4 w 32"/>
                  <a:gd name="T33" fmla="*/ 12 h 12"/>
                  <a:gd name="T34" fmla="*/ 4 w 32"/>
                  <a:gd name="T3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2"/>
                    </a:lnTo>
                    <a:lnTo>
                      <a:pt x="32" y="9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0" y="2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Freeform 412"/>
              <p:cNvSpPr>
                <a:spLocks noEditPoints="1"/>
              </p:cNvSpPr>
              <p:nvPr/>
            </p:nvSpPr>
            <p:spPr bwMode="auto">
              <a:xfrm>
                <a:off x="4311544" y="5656108"/>
                <a:ext cx="440344" cy="143590"/>
              </a:xfrm>
              <a:custGeom>
                <a:avLst/>
                <a:gdLst>
                  <a:gd name="T0" fmla="*/ 13 w 184"/>
                  <a:gd name="T1" fmla="*/ 59 h 59"/>
                  <a:gd name="T2" fmla="*/ 172 w 184"/>
                  <a:gd name="T3" fmla="*/ 59 h 59"/>
                  <a:gd name="T4" fmla="*/ 172 w 184"/>
                  <a:gd name="T5" fmla="*/ 59 h 59"/>
                  <a:gd name="T6" fmla="*/ 177 w 184"/>
                  <a:gd name="T7" fmla="*/ 57 h 59"/>
                  <a:gd name="T8" fmla="*/ 181 w 184"/>
                  <a:gd name="T9" fmla="*/ 55 h 59"/>
                  <a:gd name="T10" fmla="*/ 183 w 184"/>
                  <a:gd name="T11" fmla="*/ 52 h 59"/>
                  <a:gd name="T12" fmla="*/ 184 w 184"/>
                  <a:gd name="T13" fmla="*/ 47 h 59"/>
                  <a:gd name="T14" fmla="*/ 184 w 184"/>
                  <a:gd name="T15" fmla="*/ 13 h 59"/>
                  <a:gd name="T16" fmla="*/ 184 w 184"/>
                  <a:gd name="T17" fmla="*/ 13 h 59"/>
                  <a:gd name="T18" fmla="*/ 183 w 184"/>
                  <a:gd name="T19" fmla="*/ 7 h 59"/>
                  <a:gd name="T20" fmla="*/ 181 w 184"/>
                  <a:gd name="T21" fmla="*/ 4 h 59"/>
                  <a:gd name="T22" fmla="*/ 177 w 184"/>
                  <a:gd name="T23" fmla="*/ 0 h 59"/>
                  <a:gd name="T24" fmla="*/ 172 w 184"/>
                  <a:gd name="T25" fmla="*/ 0 h 59"/>
                  <a:gd name="T26" fmla="*/ 13 w 184"/>
                  <a:gd name="T27" fmla="*/ 0 h 59"/>
                  <a:gd name="T28" fmla="*/ 13 w 184"/>
                  <a:gd name="T29" fmla="*/ 0 h 59"/>
                  <a:gd name="T30" fmla="*/ 8 w 184"/>
                  <a:gd name="T31" fmla="*/ 0 h 59"/>
                  <a:gd name="T32" fmla="*/ 4 w 184"/>
                  <a:gd name="T33" fmla="*/ 4 h 59"/>
                  <a:gd name="T34" fmla="*/ 2 w 184"/>
                  <a:gd name="T35" fmla="*/ 7 h 59"/>
                  <a:gd name="T36" fmla="*/ 0 w 184"/>
                  <a:gd name="T37" fmla="*/ 13 h 59"/>
                  <a:gd name="T38" fmla="*/ 0 w 184"/>
                  <a:gd name="T39" fmla="*/ 47 h 59"/>
                  <a:gd name="T40" fmla="*/ 0 w 184"/>
                  <a:gd name="T41" fmla="*/ 47 h 59"/>
                  <a:gd name="T42" fmla="*/ 2 w 184"/>
                  <a:gd name="T43" fmla="*/ 52 h 59"/>
                  <a:gd name="T44" fmla="*/ 4 w 184"/>
                  <a:gd name="T45" fmla="*/ 55 h 59"/>
                  <a:gd name="T46" fmla="*/ 8 w 184"/>
                  <a:gd name="T47" fmla="*/ 57 h 59"/>
                  <a:gd name="T48" fmla="*/ 13 w 184"/>
                  <a:gd name="T49" fmla="*/ 59 h 59"/>
                  <a:gd name="T50" fmla="*/ 13 w 184"/>
                  <a:gd name="T51" fmla="*/ 59 h 59"/>
                  <a:gd name="T52" fmla="*/ 15 w 184"/>
                  <a:gd name="T53" fmla="*/ 47 h 59"/>
                  <a:gd name="T54" fmla="*/ 15 w 184"/>
                  <a:gd name="T55" fmla="*/ 13 h 59"/>
                  <a:gd name="T56" fmla="*/ 172 w 184"/>
                  <a:gd name="T57" fmla="*/ 13 h 59"/>
                  <a:gd name="T58" fmla="*/ 172 w 184"/>
                  <a:gd name="T59" fmla="*/ 47 h 59"/>
                  <a:gd name="T60" fmla="*/ 15 w 184"/>
                  <a:gd name="T61" fmla="*/ 4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59">
                    <a:moveTo>
                      <a:pt x="13" y="59"/>
                    </a:move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7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3" y="59"/>
                    </a:lnTo>
                    <a:close/>
                    <a:moveTo>
                      <a:pt x="15" y="47"/>
                    </a:moveTo>
                    <a:lnTo>
                      <a:pt x="15" y="13"/>
                    </a:lnTo>
                    <a:lnTo>
                      <a:pt x="172" y="13"/>
                    </a:lnTo>
                    <a:lnTo>
                      <a:pt x="172" y="47"/>
                    </a:lnTo>
                    <a:lnTo>
                      <a:pt x="15" y="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Freeform 413"/>
              <p:cNvSpPr>
                <a:spLocks/>
              </p:cNvSpPr>
              <p:nvPr/>
            </p:nvSpPr>
            <p:spPr bwMode="auto">
              <a:xfrm>
                <a:off x="4622655" y="5703971"/>
                <a:ext cx="76581" cy="28718"/>
              </a:xfrm>
              <a:custGeom>
                <a:avLst/>
                <a:gdLst>
                  <a:gd name="T0" fmla="*/ 29 w 32"/>
                  <a:gd name="T1" fmla="*/ 0 h 12"/>
                  <a:gd name="T2" fmla="*/ 4 w 32"/>
                  <a:gd name="T3" fmla="*/ 0 h 12"/>
                  <a:gd name="T4" fmla="*/ 4 w 32"/>
                  <a:gd name="T5" fmla="*/ 0 h 12"/>
                  <a:gd name="T6" fmla="*/ 0 w 32"/>
                  <a:gd name="T7" fmla="*/ 1 h 12"/>
                  <a:gd name="T8" fmla="*/ 0 w 32"/>
                  <a:gd name="T9" fmla="*/ 3 h 12"/>
                  <a:gd name="T10" fmla="*/ 0 w 32"/>
                  <a:gd name="T11" fmla="*/ 9 h 12"/>
                  <a:gd name="T12" fmla="*/ 0 w 32"/>
                  <a:gd name="T13" fmla="*/ 9 h 12"/>
                  <a:gd name="T14" fmla="*/ 0 w 32"/>
                  <a:gd name="T15" fmla="*/ 10 h 12"/>
                  <a:gd name="T16" fmla="*/ 4 w 32"/>
                  <a:gd name="T17" fmla="*/ 12 h 12"/>
                  <a:gd name="T18" fmla="*/ 29 w 32"/>
                  <a:gd name="T19" fmla="*/ 12 h 12"/>
                  <a:gd name="T20" fmla="*/ 29 w 32"/>
                  <a:gd name="T21" fmla="*/ 12 h 12"/>
                  <a:gd name="T22" fmla="*/ 30 w 32"/>
                  <a:gd name="T23" fmla="*/ 10 h 12"/>
                  <a:gd name="T24" fmla="*/ 32 w 32"/>
                  <a:gd name="T25" fmla="*/ 9 h 12"/>
                  <a:gd name="T26" fmla="*/ 32 w 32"/>
                  <a:gd name="T27" fmla="*/ 3 h 12"/>
                  <a:gd name="T28" fmla="*/ 32 w 32"/>
                  <a:gd name="T29" fmla="*/ 3 h 12"/>
                  <a:gd name="T30" fmla="*/ 30 w 32"/>
                  <a:gd name="T31" fmla="*/ 1 h 12"/>
                  <a:gd name="T32" fmla="*/ 29 w 32"/>
                  <a:gd name="T33" fmla="*/ 0 h 12"/>
                  <a:gd name="T34" fmla="*/ 29 w 32"/>
                  <a:gd name="T3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29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333036" y="5323478"/>
              <a:ext cx="529129" cy="524489"/>
              <a:chOff x="7333036" y="5323478"/>
              <a:chExt cx="529129" cy="524489"/>
            </a:xfrm>
          </p:grpSpPr>
          <p:sp>
            <p:nvSpPr>
              <p:cNvPr id="43" name="Freeform 164"/>
              <p:cNvSpPr>
                <a:spLocks noEditPoints="1"/>
              </p:cNvSpPr>
              <p:nvPr/>
            </p:nvSpPr>
            <p:spPr bwMode="auto">
              <a:xfrm>
                <a:off x="7333036" y="5323478"/>
                <a:ext cx="529129" cy="524489"/>
              </a:xfrm>
              <a:custGeom>
                <a:avLst/>
                <a:gdLst>
                  <a:gd name="T0" fmla="*/ 114 w 229"/>
                  <a:gd name="T1" fmla="*/ 0 h 227"/>
                  <a:gd name="T2" fmla="*/ 91 w 229"/>
                  <a:gd name="T3" fmla="*/ 2 h 227"/>
                  <a:gd name="T4" fmla="*/ 70 w 229"/>
                  <a:gd name="T5" fmla="*/ 9 h 227"/>
                  <a:gd name="T6" fmla="*/ 50 w 229"/>
                  <a:gd name="T7" fmla="*/ 20 h 227"/>
                  <a:gd name="T8" fmla="*/ 20 w 229"/>
                  <a:gd name="T9" fmla="*/ 50 h 227"/>
                  <a:gd name="T10" fmla="*/ 9 w 229"/>
                  <a:gd name="T11" fmla="*/ 70 h 227"/>
                  <a:gd name="T12" fmla="*/ 2 w 229"/>
                  <a:gd name="T13" fmla="*/ 92 h 227"/>
                  <a:gd name="T14" fmla="*/ 0 w 229"/>
                  <a:gd name="T15" fmla="*/ 113 h 227"/>
                  <a:gd name="T16" fmla="*/ 0 w 229"/>
                  <a:gd name="T17" fmla="*/ 125 h 227"/>
                  <a:gd name="T18" fmla="*/ 5 w 229"/>
                  <a:gd name="T19" fmla="*/ 147 h 227"/>
                  <a:gd name="T20" fmla="*/ 14 w 229"/>
                  <a:gd name="T21" fmla="*/ 168 h 227"/>
                  <a:gd name="T22" fmla="*/ 34 w 229"/>
                  <a:gd name="T23" fmla="*/ 195 h 227"/>
                  <a:gd name="T24" fmla="*/ 59 w 229"/>
                  <a:gd name="T25" fmla="*/ 215 h 227"/>
                  <a:gd name="T26" fmla="*/ 80 w 229"/>
                  <a:gd name="T27" fmla="*/ 222 h 227"/>
                  <a:gd name="T28" fmla="*/ 102 w 229"/>
                  <a:gd name="T29" fmla="*/ 227 h 227"/>
                  <a:gd name="T30" fmla="*/ 114 w 229"/>
                  <a:gd name="T31" fmla="*/ 227 h 227"/>
                  <a:gd name="T32" fmla="*/ 138 w 229"/>
                  <a:gd name="T33" fmla="*/ 226 h 227"/>
                  <a:gd name="T34" fmla="*/ 159 w 229"/>
                  <a:gd name="T35" fmla="*/ 218 h 227"/>
                  <a:gd name="T36" fmla="*/ 177 w 229"/>
                  <a:gd name="T37" fmla="*/ 208 h 227"/>
                  <a:gd name="T38" fmla="*/ 209 w 229"/>
                  <a:gd name="T39" fmla="*/ 177 h 227"/>
                  <a:gd name="T40" fmla="*/ 218 w 229"/>
                  <a:gd name="T41" fmla="*/ 158 h 227"/>
                  <a:gd name="T42" fmla="*/ 225 w 229"/>
                  <a:gd name="T43" fmla="*/ 136 h 227"/>
                  <a:gd name="T44" fmla="*/ 229 w 229"/>
                  <a:gd name="T45" fmla="*/ 113 h 227"/>
                  <a:gd name="T46" fmla="*/ 227 w 229"/>
                  <a:gd name="T47" fmla="*/ 102 h 227"/>
                  <a:gd name="T48" fmla="*/ 223 w 229"/>
                  <a:gd name="T49" fmla="*/ 79 h 227"/>
                  <a:gd name="T50" fmla="*/ 214 w 229"/>
                  <a:gd name="T51" fmla="*/ 59 h 227"/>
                  <a:gd name="T52" fmla="*/ 195 w 229"/>
                  <a:gd name="T53" fmla="*/ 33 h 227"/>
                  <a:gd name="T54" fmla="*/ 168 w 229"/>
                  <a:gd name="T55" fmla="*/ 13 h 227"/>
                  <a:gd name="T56" fmla="*/ 148 w 229"/>
                  <a:gd name="T57" fmla="*/ 4 h 227"/>
                  <a:gd name="T58" fmla="*/ 125 w 229"/>
                  <a:gd name="T59" fmla="*/ 0 h 227"/>
                  <a:gd name="T60" fmla="*/ 114 w 229"/>
                  <a:gd name="T61" fmla="*/ 0 h 227"/>
                  <a:gd name="T62" fmla="*/ 114 w 229"/>
                  <a:gd name="T63" fmla="*/ 213 h 227"/>
                  <a:gd name="T64" fmla="*/ 75 w 229"/>
                  <a:gd name="T65" fmla="*/ 204 h 227"/>
                  <a:gd name="T66" fmla="*/ 45 w 229"/>
                  <a:gd name="T67" fmla="*/ 183 h 227"/>
                  <a:gd name="T68" fmla="*/ 23 w 229"/>
                  <a:gd name="T69" fmla="*/ 152 h 227"/>
                  <a:gd name="T70" fmla="*/ 16 w 229"/>
                  <a:gd name="T71" fmla="*/ 113 h 227"/>
                  <a:gd name="T72" fmla="*/ 18 w 229"/>
                  <a:gd name="T73" fmla="*/ 93 h 227"/>
                  <a:gd name="T74" fmla="*/ 32 w 229"/>
                  <a:gd name="T75" fmla="*/ 59 h 227"/>
                  <a:gd name="T76" fmla="*/ 59 w 229"/>
                  <a:gd name="T77" fmla="*/ 33 h 227"/>
                  <a:gd name="T78" fmla="*/ 95 w 229"/>
                  <a:gd name="T79" fmla="*/ 16 h 227"/>
                  <a:gd name="T80" fmla="*/ 114 w 229"/>
                  <a:gd name="T81" fmla="*/ 15 h 227"/>
                  <a:gd name="T82" fmla="*/ 152 w 229"/>
                  <a:gd name="T83" fmla="*/ 24 h 227"/>
                  <a:gd name="T84" fmla="*/ 184 w 229"/>
                  <a:gd name="T85" fmla="*/ 43 h 227"/>
                  <a:gd name="T86" fmla="*/ 204 w 229"/>
                  <a:gd name="T87" fmla="*/ 75 h 227"/>
                  <a:gd name="T88" fmla="*/ 213 w 229"/>
                  <a:gd name="T89" fmla="*/ 113 h 227"/>
                  <a:gd name="T90" fmla="*/ 211 w 229"/>
                  <a:gd name="T91" fmla="*/ 134 h 227"/>
                  <a:gd name="T92" fmla="*/ 195 w 229"/>
                  <a:gd name="T93" fmla="*/ 168 h 227"/>
                  <a:gd name="T94" fmla="*/ 170 w 229"/>
                  <a:gd name="T95" fmla="*/ 195 h 227"/>
                  <a:gd name="T96" fmla="*/ 134 w 229"/>
                  <a:gd name="T97" fmla="*/ 209 h 227"/>
                  <a:gd name="T98" fmla="*/ 114 w 229"/>
                  <a:gd name="T99" fmla="*/ 2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9" h="227">
                    <a:moveTo>
                      <a:pt x="114" y="0"/>
                    </a:moveTo>
                    <a:lnTo>
                      <a:pt x="114" y="0"/>
                    </a:lnTo>
                    <a:lnTo>
                      <a:pt x="102" y="0"/>
                    </a:lnTo>
                    <a:lnTo>
                      <a:pt x="91" y="2"/>
                    </a:lnTo>
                    <a:lnTo>
                      <a:pt x="80" y="4"/>
                    </a:lnTo>
                    <a:lnTo>
                      <a:pt x="70" y="9"/>
                    </a:lnTo>
                    <a:lnTo>
                      <a:pt x="59" y="13"/>
                    </a:lnTo>
                    <a:lnTo>
                      <a:pt x="50" y="20"/>
                    </a:lnTo>
                    <a:lnTo>
                      <a:pt x="34" y="33"/>
                    </a:lnTo>
                    <a:lnTo>
                      <a:pt x="20" y="50"/>
                    </a:lnTo>
                    <a:lnTo>
                      <a:pt x="14" y="59"/>
                    </a:lnTo>
                    <a:lnTo>
                      <a:pt x="9" y="70"/>
                    </a:lnTo>
                    <a:lnTo>
                      <a:pt x="5" y="79"/>
                    </a:lnTo>
                    <a:lnTo>
                      <a:pt x="2" y="9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5"/>
                    </a:lnTo>
                    <a:lnTo>
                      <a:pt x="2" y="136"/>
                    </a:lnTo>
                    <a:lnTo>
                      <a:pt x="5" y="147"/>
                    </a:lnTo>
                    <a:lnTo>
                      <a:pt x="9" y="158"/>
                    </a:lnTo>
                    <a:lnTo>
                      <a:pt x="14" y="168"/>
                    </a:lnTo>
                    <a:lnTo>
                      <a:pt x="20" y="177"/>
                    </a:lnTo>
                    <a:lnTo>
                      <a:pt x="34" y="195"/>
                    </a:lnTo>
                    <a:lnTo>
                      <a:pt x="50" y="208"/>
                    </a:lnTo>
                    <a:lnTo>
                      <a:pt x="59" y="215"/>
                    </a:lnTo>
                    <a:lnTo>
                      <a:pt x="70" y="218"/>
                    </a:lnTo>
                    <a:lnTo>
                      <a:pt x="80" y="222"/>
                    </a:lnTo>
                    <a:lnTo>
                      <a:pt x="91" y="226"/>
                    </a:lnTo>
                    <a:lnTo>
                      <a:pt x="102" y="227"/>
                    </a:lnTo>
                    <a:lnTo>
                      <a:pt x="114" y="227"/>
                    </a:lnTo>
                    <a:lnTo>
                      <a:pt x="114" y="227"/>
                    </a:lnTo>
                    <a:lnTo>
                      <a:pt x="125" y="227"/>
                    </a:lnTo>
                    <a:lnTo>
                      <a:pt x="138" y="226"/>
                    </a:lnTo>
                    <a:lnTo>
                      <a:pt x="148" y="222"/>
                    </a:lnTo>
                    <a:lnTo>
                      <a:pt x="159" y="218"/>
                    </a:lnTo>
                    <a:lnTo>
                      <a:pt x="168" y="215"/>
                    </a:lnTo>
                    <a:lnTo>
                      <a:pt x="177" y="208"/>
                    </a:lnTo>
                    <a:lnTo>
                      <a:pt x="195" y="195"/>
                    </a:lnTo>
                    <a:lnTo>
                      <a:pt x="209" y="177"/>
                    </a:lnTo>
                    <a:lnTo>
                      <a:pt x="214" y="168"/>
                    </a:lnTo>
                    <a:lnTo>
                      <a:pt x="218" y="158"/>
                    </a:lnTo>
                    <a:lnTo>
                      <a:pt x="223" y="147"/>
                    </a:lnTo>
                    <a:lnTo>
                      <a:pt x="225" y="136"/>
                    </a:lnTo>
                    <a:lnTo>
                      <a:pt x="227" y="125"/>
                    </a:lnTo>
                    <a:lnTo>
                      <a:pt x="229" y="113"/>
                    </a:lnTo>
                    <a:lnTo>
                      <a:pt x="229" y="113"/>
                    </a:lnTo>
                    <a:lnTo>
                      <a:pt x="227" y="102"/>
                    </a:lnTo>
                    <a:lnTo>
                      <a:pt x="225" y="92"/>
                    </a:lnTo>
                    <a:lnTo>
                      <a:pt x="223" y="79"/>
                    </a:lnTo>
                    <a:lnTo>
                      <a:pt x="218" y="70"/>
                    </a:lnTo>
                    <a:lnTo>
                      <a:pt x="214" y="59"/>
                    </a:lnTo>
                    <a:lnTo>
                      <a:pt x="209" y="50"/>
                    </a:lnTo>
                    <a:lnTo>
                      <a:pt x="195" y="33"/>
                    </a:lnTo>
                    <a:lnTo>
                      <a:pt x="177" y="20"/>
                    </a:lnTo>
                    <a:lnTo>
                      <a:pt x="168" y="13"/>
                    </a:lnTo>
                    <a:lnTo>
                      <a:pt x="159" y="9"/>
                    </a:lnTo>
                    <a:lnTo>
                      <a:pt x="148" y="4"/>
                    </a:lnTo>
                    <a:lnTo>
                      <a:pt x="138" y="2"/>
                    </a:lnTo>
                    <a:lnTo>
                      <a:pt x="125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  <a:moveTo>
                      <a:pt x="114" y="213"/>
                    </a:moveTo>
                    <a:lnTo>
                      <a:pt x="114" y="213"/>
                    </a:lnTo>
                    <a:lnTo>
                      <a:pt x="95" y="209"/>
                    </a:lnTo>
                    <a:lnTo>
                      <a:pt x="75" y="204"/>
                    </a:lnTo>
                    <a:lnTo>
                      <a:pt x="59" y="195"/>
                    </a:lnTo>
                    <a:lnTo>
                      <a:pt x="45" y="183"/>
                    </a:lnTo>
                    <a:lnTo>
                      <a:pt x="32" y="168"/>
                    </a:lnTo>
                    <a:lnTo>
                      <a:pt x="23" y="152"/>
                    </a:lnTo>
                    <a:lnTo>
                      <a:pt x="18" y="134"/>
                    </a:lnTo>
                    <a:lnTo>
                      <a:pt x="16" y="113"/>
                    </a:lnTo>
                    <a:lnTo>
                      <a:pt x="16" y="113"/>
                    </a:lnTo>
                    <a:lnTo>
                      <a:pt x="18" y="93"/>
                    </a:lnTo>
                    <a:lnTo>
                      <a:pt x="23" y="75"/>
                    </a:lnTo>
                    <a:lnTo>
                      <a:pt x="32" y="59"/>
                    </a:lnTo>
                    <a:lnTo>
                      <a:pt x="45" y="43"/>
                    </a:lnTo>
                    <a:lnTo>
                      <a:pt x="59" y="33"/>
                    </a:lnTo>
                    <a:lnTo>
                      <a:pt x="75" y="24"/>
                    </a:lnTo>
                    <a:lnTo>
                      <a:pt x="95" y="16"/>
                    </a:lnTo>
                    <a:lnTo>
                      <a:pt x="114" y="15"/>
                    </a:lnTo>
                    <a:lnTo>
                      <a:pt x="114" y="15"/>
                    </a:lnTo>
                    <a:lnTo>
                      <a:pt x="134" y="16"/>
                    </a:lnTo>
                    <a:lnTo>
                      <a:pt x="152" y="24"/>
                    </a:lnTo>
                    <a:lnTo>
                      <a:pt x="170" y="33"/>
                    </a:lnTo>
                    <a:lnTo>
                      <a:pt x="184" y="43"/>
                    </a:lnTo>
                    <a:lnTo>
                      <a:pt x="195" y="59"/>
                    </a:lnTo>
                    <a:lnTo>
                      <a:pt x="204" y="75"/>
                    </a:lnTo>
                    <a:lnTo>
                      <a:pt x="211" y="93"/>
                    </a:lnTo>
                    <a:lnTo>
                      <a:pt x="213" y="113"/>
                    </a:lnTo>
                    <a:lnTo>
                      <a:pt x="213" y="113"/>
                    </a:lnTo>
                    <a:lnTo>
                      <a:pt x="211" y="134"/>
                    </a:lnTo>
                    <a:lnTo>
                      <a:pt x="204" y="152"/>
                    </a:lnTo>
                    <a:lnTo>
                      <a:pt x="195" y="168"/>
                    </a:lnTo>
                    <a:lnTo>
                      <a:pt x="184" y="183"/>
                    </a:lnTo>
                    <a:lnTo>
                      <a:pt x="170" y="195"/>
                    </a:lnTo>
                    <a:lnTo>
                      <a:pt x="152" y="204"/>
                    </a:lnTo>
                    <a:lnTo>
                      <a:pt x="134" y="209"/>
                    </a:lnTo>
                    <a:lnTo>
                      <a:pt x="114" y="213"/>
                    </a:lnTo>
                    <a:lnTo>
                      <a:pt x="114" y="2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4" name="Freeform 165"/>
              <p:cNvSpPr>
                <a:spLocks noEditPoints="1"/>
              </p:cNvSpPr>
              <p:nvPr/>
            </p:nvSpPr>
            <p:spPr bwMode="auto">
              <a:xfrm>
                <a:off x="7407300" y="5402382"/>
                <a:ext cx="371318" cy="366678"/>
              </a:xfrm>
              <a:custGeom>
                <a:avLst/>
                <a:gdLst>
                  <a:gd name="T0" fmla="*/ 80 w 159"/>
                  <a:gd name="T1" fmla="*/ 0 h 159"/>
                  <a:gd name="T2" fmla="*/ 48 w 159"/>
                  <a:gd name="T3" fmla="*/ 7 h 159"/>
                  <a:gd name="T4" fmla="*/ 23 w 159"/>
                  <a:gd name="T5" fmla="*/ 24 h 159"/>
                  <a:gd name="T6" fmla="*/ 7 w 159"/>
                  <a:gd name="T7" fmla="*/ 49 h 159"/>
                  <a:gd name="T8" fmla="*/ 0 w 159"/>
                  <a:gd name="T9" fmla="*/ 79 h 159"/>
                  <a:gd name="T10" fmla="*/ 2 w 159"/>
                  <a:gd name="T11" fmla="*/ 95 h 159"/>
                  <a:gd name="T12" fmla="*/ 14 w 159"/>
                  <a:gd name="T13" fmla="*/ 124 h 159"/>
                  <a:gd name="T14" fmla="*/ 36 w 159"/>
                  <a:gd name="T15" fmla="*/ 145 h 159"/>
                  <a:gd name="T16" fmla="*/ 64 w 159"/>
                  <a:gd name="T17" fmla="*/ 158 h 159"/>
                  <a:gd name="T18" fmla="*/ 80 w 159"/>
                  <a:gd name="T19" fmla="*/ 159 h 159"/>
                  <a:gd name="T20" fmla="*/ 111 w 159"/>
                  <a:gd name="T21" fmla="*/ 152 h 159"/>
                  <a:gd name="T22" fmla="*/ 136 w 159"/>
                  <a:gd name="T23" fmla="*/ 136 h 159"/>
                  <a:gd name="T24" fmla="*/ 152 w 159"/>
                  <a:gd name="T25" fmla="*/ 111 h 159"/>
                  <a:gd name="T26" fmla="*/ 159 w 159"/>
                  <a:gd name="T27" fmla="*/ 79 h 159"/>
                  <a:gd name="T28" fmla="*/ 157 w 159"/>
                  <a:gd name="T29" fmla="*/ 65 h 159"/>
                  <a:gd name="T30" fmla="*/ 145 w 159"/>
                  <a:gd name="T31" fmla="*/ 36 h 159"/>
                  <a:gd name="T32" fmla="*/ 123 w 159"/>
                  <a:gd name="T33" fmla="*/ 15 h 159"/>
                  <a:gd name="T34" fmla="*/ 96 w 159"/>
                  <a:gd name="T35" fmla="*/ 2 h 159"/>
                  <a:gd name="T36" fmla="*/ 80 w 159"/>
                  <a:gd name="T37" fmla="*/ 0 h 159"/>
                  <a:gd name="T38" fmla="*/ 80 w 159"/>
                  <a:gd name="T39" fmla="*/ 149 h 159"/>
                  <a:gd name="T40" fmla="*/ 54 w 159"/>
                  <a:gd name="T41" fmla="*/ 143 h 159"/>
                  <a:gd name="T42" fmla="*/ 32 w 159"/>
                  <a:gd name="T43" fmla="*/ 127 h 159"/>
                  <a:gd name="T44" fmla="*/ 18 w 159"/>
                  <a:gd name="T45" fmla="*/ 106 h 159"/>
                  <a:gd name="T46" fmla="*/ 12 w 159"/>
                  <a:gd name="T47" fmla="*/ 79 h 159"/>
                  <a:gd name="T48" fmla="*/ 12 w 159"/>
                  <a:gd name="T49" fmla="*/ 66 h 159"/>
                  <a:gd name="T50" fmla="*/ 23 w 159"/>
                  <a:gd name="T51" fmla="*/ 41 h 159"/>
                  <a:gd name="T52" fmla="*/ 41 w 159"/>
                  <a:gd name="T53" fmla="*/ 24 h 159"/>
                  <a:gd name="T54" fmla="*/ 66 w 159"/>
                  <a:gd name="T55" fmla="*/ 13 h 159"/>
                  <a:gd name="T56" fmla="*/ 80 w 159"/>
                  <a:gd name="T57" fmla="*/ 11 h 159"/>
                  <a:gd name="T58" fmla="*/ 107 w 159"/>
                  <a:gd name="T59" fmla="*/ 16 h 159"/>
                  <a:gd name="T60" fmla="*/ 129 w 159"/>
                  <a:gd name="T61" fmla="*/ 31 h 159"/>
                  <a:gd name="T62" fmla="*/ 143 w 159"/>
                  <a:gd name="T63" fmla="*/ 54 h 159"/>
                  <a:gd name="T64" fmla="*/ 148 w 159"/>
                  <a:gd name="T65" fmla="*/ 79 h 159"/>
                  <a:gd name="T66" fmla="*/ 146 w 159"/>
                  <a:gd name="T67" fmla="*/ 93 h 159"/>
                  <a:gd name="T68" fmla="*/ 136 w 159"/>
                  <a:gd name="T69" fmla="*/ 118 h 159"/>
                  <a:gd name="T70" fmla="*/ 118 w 159"/>
                  <a:gd name="T71" fmla="*/ 136 h 159"/>
                  <a:gd name="T72" fmla="*/ 93 w 159"/>
                  <a:gd name="T73" fmla="*/ 147 h 159"/>
                  <a:gd name="T74" fmla="*/ 80 w 159"/>
                  <a:gd name="T75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" h="159">
                    <a:moveTo>
                      <a:pt x="80" y="0"/>
                    </a:moveTo>
                    <a:lnTo>
                      <a:pt x="80" y="0"/>
                    </a:lnTo>
                    <a:lnTo>
                      <a:pt x="64" y="2"/>
                    </a:lnTo>
                    <a:lnTo>
                      <a:pt x="48" y="7"/>
                    </a:lnTo>
                    <a:lnTo>
                      <a:pt x="36" y="15"/>
                    </a:lnTo>
                    <a:lnTo>
                      <a:pt x="23" y="24"/>
                    </a:lnTo>
                    <a:lnTo>
                      <a:pt x="14" y="36"/>
                    </a:lnTo>
                    <a:lnTo>
                      <a:pt x="7" y="49"/>
                    </a:lnTo>
                    <a:lnTo>
                      <a:pt x="2" y="65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2" y="95"/>
                    </a:lnTo>
                    <a:lnTo>
                      <a:pt x="7" y="111"/>
                    </a:lnTo>
                    <a:lnTo>
                      <a:pt x="14" y="124"/>
                    </a:lnTo>
                    <a:lnTo>
                      <a:pt x="23" y="136"/>
                    </a:lnTo>
                    <a:lnTo>
                      <a:pt x="36" y="145"/>
                    </a:lnTo>
                    <a:lnTo>
                      <a:pt x="48" y="152"/>
                    </a:lnTo>
                    <a:lnTo>
                      <a:pt x="64" y="158"/>
                    </a:lnTo>
                    <a:lnTo>
                      <a:pt x="80" y="159"/>
                    </a:lnTo>
                    <a:lnTo>
                      <a:pt x="80" y="159"/>
                    </a:lnTo>
                    <a:lnTo>
                      <a:pt x="96" y="158"/>
                    </a:lnTo>
                    <a:lnTo>
                      <a:pt x="111" y="152"/>
                    </a:lnTo>
                    <a:lnTo>
                      <a:pt x="123" y="145"/>
                    </a:lnTo>
                    <a:lnTo>
                      <a:pt x="136" y="136"/>
                    </a:lnTo>
                    <a:lnTo>
                      <a:pt x="145" y="124"/>
                    </a:lnTo>
                    <a:lnTo>
                      <a:pt x="152" y="111"/>
                    </a:lnTo>
                    <a:lnTo>
                      <a:pt x="157" y="95"/>
                    </a:lnTo>
                    <a:lnTo>
                      <a:pt x="159" y="79"/>
                    </a:lnTo>
                    <a:lnTo>
                      <a:pt x="159" y="79"/>
                    </a:lnTo>
                    <a:lnTo>
                      <a:pt x="157" y="65"/>
                    </a:lnTo>
                    <a:lnTo>
                      <a:pt x="152" y="49"/>
                    </a:lnTo>
                    <a:lnTo>
                      <a:pt x="145" y="36"/>
                    </a:lnTo>
                    <a:lnTo>
                      <a:pt x="136" y="24"/>
                    </a:lnTo>
                    <a:lnTo>
                      <a:pt x="123" y="15"/>
                    </a:lnTo>
                    <a:lnTo>
                      <a:pt x="111" y="7"/>
                    </a:lnTo>
                    <a:lnTo>
                      <a:pt x="96" y="2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  <a:moveTo>
                      <a:pt x="80" y="149"/>
                    </a:moveTo>
                    <a:lnTo>
                      <a:pt x="80" y="149"/>
                    </a:lnTo>
                    <a:lnTo>
                      <a:pt x="66" y="147"/>
                    </a:lnTo>
                    <a:lnTo>
                      <a:pt x="54" y="143"/>
                    </a:lnTo>
                    <a:lnTo>
                      <a:pt x="41" y="136"/>
                    </a:lnTo>
                    <a:lnTo>
                      <a:pt x="32" y="127"/>
                    </a:lnTo>
                    <a:lnTo>
                      <a:pt x="23" y="118"/>
                    </a:lnTo>
                    <a:lnTo>
                      <a:pt x="18" y="106"/>
                    </a:lnTo>
                    <a:lnTo>
                      <a:pt x="12" y="93"/>
                    </a:lnTo>
                    <a:lnTo>
                      <a:pt x="12" y="79"/>
                    </a:lnTo>
                    <a:lnTo>
                      <a:pt x="12" y="79"/>
                    </a:lnTo>
                    <a:lnTo>
                      <a:pt x="12" y="66"/>
                    </a:lnTo>
                    <a:lnTo>
                      <a:pt x="18" y="54"/>
                    </a:lnTo>
                    <a:lnTo>
                      <a:pt x="23" y="41"/>
                    </a:lnTo>
                    <a:lnTo>
                      <a:pt x="32" y="31"/>
                    </a:lnTo>
                    <a:lnTo>
                      <a:pt x="41" y="24"/>
                    </a:lnTo>
                    <a:lnTo>
                      <a:pt x="54" y="16"/>
                    </a:lnTo>
                    <a:lnTo>
                      <a:pt x="66" y="13"/>
                    </a:lnTo>
                    <a:lnTo>
                      <a:pt x="80" y="11"/>
                    </a:lnTo>
                    <a:lnTo>
                      <a:pt x="80" y="11"/>
                    </a:lnTo>
                    <a:lnTo>
                      <a:pt x="93" y="13"/>
                    </a:lnTo>
                    <a:lnTo>
                      <a:pt x="107" y="16"/>
                    </a:lnTo>
                    <a:lnTo>
                      <a:pt x="118" y="24"/>
                    </a:lnTo>
                    <a:lnTo>
                      <a:pt x="129" y="31"/>
                    </a:lnTo>
                    <a:lnTo>
                      <a:pt x="136" y="41"/>
                    </a:lnTo>
                    <a:lnTo>
                      <a:pt x="143" y="54"/>
                    </a:lnTo>
                    <a:lnTo>
                      <a:pt x="146" y="66"/>
                    </a:lnTo>
                    <a:lnTo>
                      <a:pt x="148" y="79"/>
                    </a:lnTo>
                    <a:lnTo>
                      <a:pt x="148" y="79"/>
                    </a:lnTo>
                    <a:lnTo>
                      <a:pt x="146" y="93"/>
                    </a:lnTo>
                    <a:lnTo>
                      <a:pt x="143" y="106"/>
                    </a:lnTo>
                    <a:lnTo>
                      <a:pt x="136" y="118"/>
                    </a:lnTo>
                    <a:lnTo>
                      <a:pt x="129" y="127"/>
                    </a:lnTo>
                    <a:lnTo>
                      <a:pt x="118" y="136"/>
                    </a:lnTo>
                    <a:lnTo>
                      <a:pt x="107" y="143"/>
                    </a:lnTo>
                    <a:lnTo>
                      <a:pt x="93" y="147"/>
                    </a:lnTo>
                    <a:lnTo>
                      <a:pt x="80" y="149"/>
                    </a:lnTo>
                    <a:lnTo>
                      <a:pt x="80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" name="Freeform 166"/>
              <p:cNvSpPr>
                <a:spLocks noEditPoints="1"/>
              </p:cNvSpPr>
              <p:nvPr/>
            </p:nvSpPr>
            <p:spPr bwMode="auto">
              <a:xfrm>
                <a:off x="7476923" y="5462722"/>
                <a:ext cx="241357" cy="241357"/>
              </a:xfrm>
              <a:custGeom>
                <a:avLst/>
                <a:gdLst>
                  <a:gd name="T0" fmla="*/ 51 w 103"/>
                  <a:gd name="T1" fmla="*/ 0 h 104"/>
                  <a:gd name="T2" fmla="*/ 30 w 103"/>
                  <a:gd name="T3" fmla="*/ 5 h 104"/>
                  <a:gd name="T4" fmla="*/ 14 w 103"/>
                  <a:gd name="T5" fmla="*/ 16 h 104"/>
                  <a:gd name="T6" fmla="*/ 3 w 103"/>
                  <a:gd name="T7" fmla="*/ 32 h 104"/>
                  <a:gd name="T8" fmla="*/ 0 w 103"/>
                  <a:gd name="T9" fmla="*/ 52 h 104"/>
                  <a:gd name="T10" fmla="*/ 0 w 103"/>
                  <a:gd name="T11" fmla="*/ 63 h 104"/>
                  <a:gd name="T12" fmla="*/ 8 w 103"/>
                  <a:gd name="T13" fmla="*/ 82 h 104"/>
                  <a:gd name="T14" fmla="*/ 21 w 103"/>
                  <a:gd name="T15" fmla="*/ 97 h 104"/>
                  <a:gd name="T16" fmla="*/ 41 w 103"/>
                  <a:gd name="T17" fmla="*/ 104 h 104"/>
                  <a:gd name="T18" fmla="*/ 51 w 103"/>
                  <a:gd name="T19" fmla="*/ 104 h 104"/>
                  <a:gd name="T20" fmla="*/ 71 w 103"/>
                  <a:gd name="T21" fmla="*/ 100 h 104"/>
                  <a:gd name="T22" fmla="*/ 87 w 103"/>
                  <a:gd name="T23" fmla="*/ 90 h 104"/>
                  <a:gd name="T24" fmla="*/ 98 w 103"/>
                  <a:gd name="T25" fmla="*/ 73 h 104"/>
                  <a:gd name="T26" fmla="*/ 103 w 103"/>
                  <a:gd name="T27" fmla="*/ 52 h 104"/>
                  <a:gd name="T28" fmla="*/ 101 w 103"/>
                  <a:gd name="T29" fmla="*/ 43 h 104"/>
                  <a:gd name="T30" fmla="*/ 94 w 103"/>
                  <a:gd name="T31" fmla="*/ 23 h 104"/>
                  <a:gd name="T32" fmla="*/ 80 w 103"/>
                  <a:gd name="T33" fmla="*/ 9 h 104"/>
                  <a:gd name="T34" fmla="*/ 62 w 103"/>
                  <a:gd name="T35" fmla="*/ 2 h 104"/>
                  <a:gd name="T36" fmla="*/ 51 w 103"/>
                  <a:gd name="T37" fmla="*/ 0 h 104"/>
                  <a:gd name="T38" fmla="*/ 51 w 103"/>
                  <a:gd name="T39" fmla="*/ 98 h 104"/>
                  <a:gd name="T40" fmla="*/ 33 w 103"/>
                  <a:gd name="T41" fmla="*/ 95 h 104"/>
                  <a:gd name="T42" fmla="*/ 19 w 103"/>
                  <a:gd name="T43" fmla="*/ 84 h 104"/>
                  <a:gd name="T44" fmla="*/ 10 w 103"/>
                  <a:gd name="T45" fmla="*/ 70 h 104"/>
                  <a:gd name="T46" fmla="*/ 7 w 103"/>
                  <a:gd name="T47" fmla="*/ 52 h 104"/>
                  <a:gd name="T48" fmla="*/ 7 w 103"/>
                  <a:gd name="T49" fmla="*/ 43 h 104"/>
                  <a:gd name="T50" fmla="*/ 14 w 103"/>
                  <a:gd name="T51" fmla="*/ 27 h 104"/>
                  <a:gd name="T52" fmla="*/ 26 w 103"/>
                  <a:gd name="T53" fmla="*/ 16 h 104"/>
                  <a:gd name="T54" fmla="*/ 42 w 103"/>
                  <a:gd name="T55" fmla="*/ 9 h 104"/>
                  <a:gd name="T56" fmla="*/ 51 w 103"/>
                  <a:gd name="T57" fmla="*/ 7 h 104"/>
                  <a:gd name="T58" fmla="*/ 67 w 103"/>
                  <a:gd name="T59" fmla="*/ 11 h 104"/>
                  <a:gd name="T60" fmla="*/ 82 w 103"/>
                  <a:gd name="T61" fmla="*/ 22 h 104"/>
                  <a:gd name="T62" fmla="*/ 92 w 103"/>
                  <a:gd name="T63" fmla="*/ 36 h 104"/>
                  <a:gd name="T64" fmla="*/ 96 w 103"/>
                  <a:gd name="T65" fmla="*/ 52 h 104"/>
                  <a:gd name="T66" fmla="*/ 94 w 103"/>
                  <a:gd name="T67" fmla="*/ 61 h 104"/>
                  <a:gd name="T68" fmla="*/ 89 w 103"/>
                  <a:gd name="T69" fmla="*/ 77 h 104"/>
                  <a:gd name="T70" fmla="*/ 76 w 103"/>
                  <a:gd name="T71" fmla="*/ 90 h 104"/>
                  <a:gd name="T72" fmla="*/ 60 w 103"/>
                  <a:gd name="T73" fmla="*/ 97 h 104"/>
                  <a:gd name="T74" fmla="*/ 51 w 103"/>
                  <a:gd name="T75" fmla="*/ 9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04">
                    <a:moveTo>
                      <a:pt x="51" y="0"/>
                    </a:moveTo>
                    <a:lnTo>
                      <a:pt x="51" y="0"/>
                    </a:lnTo>
                    <a:lnTo>
                      <a:pt x="41" y="2"/>
                    </a:lnTo>
                    <a:lnTo>
                      <a:pt x="30" y="5"/>
                    </a:lnTo>
                    <a:lnTo>
                      <a:pt x="21" y="9"/>
                    </a:lnTo>
                    <a:lnTo>
                      <a:pt x="14" y="16"/>
                    </a:lnTo>
                    <a:lnTo>
                      <a:pt x="8" y="23"/>
                    </a:lnTo>
                    <a:lnTo>
                      <a:pt x="3" y="32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63"/>
                    </a:lnTo>
                    <a:lnTo>
                      <a:pt x="3" y="73"/>
                    </a:lnTo>
                    <a:lnTo>
                      <a:pt x="8" y="82"/>
                    </a:lnTo>
                    <a:lnTo>
                      <a:pt x="14" y="90"/>
                    </a:lnTo>
                    <a:lnTo>
                      <a:pt x="21" y="97"/>
                    </a:lnTo>
                    <a:lnTo>
                      <a:pt x="30" y="100"/>
                    </a:lnTo>
                    <a:lnTo>
                      <a:pt x="41" y="104"/>
                    </a:lnTo>
                    <a:lnTo>
                      <a:pt x="51" y="104"/>
                    </a:lnTo>
                    <a:lnTo>
                      <a:pt x="51" y="104"/>
                    </a:lnTo>
                    <a:lnTo>
                      <a:pt x="62" y="104"/>
                    </a:lnTo>
                    <a:lnTo>
                      <a:pt x="71" y="100"/>
                    </a:lnTo>
                    <a:lnTo>
                      <a:pt x="80" y="97"/>
                    </a:lnTo>
                    <a:lnTo>
                      <a:pt x="87" y="90"/>
                    </a:lnTo>
                    <a:lnTo>
                      <a:pt x="94" y="82"/>
                    </a:lnTo>
                    <a:lnTo>
                      <a:pt x="98" y="73"/>
                    </a:lnTo>
                    <a:lnTo>
                      <a:pt x="101" y="63"/>
                    </a:lnTo>
                    <a:lnTo>
                      <a:pt x="103" y="52"/>
                    </a:lnTo>
                    <a:lnTo>
                      <a:pt x="103" y="52"/>
                    </a:lnTo>
                    <a:lnTo>
                      <a:pt x="101" y="43"/>
                    </a:lnTo>
                    <a:lnTo>
                      <a:pt x="98" y="32"/>
                    </a:lnTo>
                    <a:lnTo>
                      <a:pt x="94" y="23"/>
                    </a:lnTo>
                    <a:lnTo>
                      <a:pt x="87" y="16"/>
                    </a:lnTo>
                    <a:lnTo>
                      <a:pt x="80" y="9"/>
                    </a:lnTo>
                    <a:lnTo>
                      <a:pt x="71" y="5"/>
                    </a:lnTo>
                    <a:lnTo>
                      <a:pt x="62" y="2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  <a:moveTo>
                      <a:pt x="51" y="98"/>
                    </a:moveTo>
                    <a:lnTo>
                      <a:pt x="51" y="98"/>
                    </a:lnTo>
                    <a:lnTo>
                      <a:pt x="42" y="97"/>
                    </a:lnTo>
                    <a:lnTo>
                      <a:pt x="33" y="95"/>
                    </a:lnTo>
                    <a:lnTo>
                      <a:pt x="26" y="90"/>
                    </a:lnTo>
                    <a:lnTo>
                      <a:pt x="19" y="84"/>
                    </a:lnTo>
                    <a:lnTo>
                      <a:pt x="14" y="77"/>
                    </a:lnTo>
                    <a:lnTo>
                      <a:pt x="10" y="70"/>
                    </a:lnTo>
                    <a:lnTo>
                      <a:pt x="7" y="61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7" y="43"/>
                    </a:lnTo>
                    <a:lnTo>
                      <a:pt x="10" y="36"/>
                    </a:lnTo>
                    <a:lnTo>
                      <a:pt x="14" y="27"/>
                    </a:lnTo>
                    <a:lnTo>
                      <a:pt x="19" y="22"/>
                    </a:lnTo>
                    <a:lnTo>
                      <a:pt x="26" y="16"/>
                    </a:lnTo>
                    <a:lnTo>
                      <a:pt x="33" y="11"/>
                    </a:lnTo>
                    <a:lnTo>
                      <a:pt x="42" y="9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60" y="9"/>
                    </a:lnTo>
                    <a:lnTo>
                      <a:pt x="67" y="11"/>
                    </a:lnTo>
                    <a:lnTo>
                      <a:pt x="76" y="16"/>
                    </a:lnTo>
                    <a:lnTo>
                      <a:pt x="82" y="22"/>
                    </a:lnTo>
                    <a:lnTo>
                      <a:pt x="89" y="27"/>
                    </a:lnTo>
                    <a:lnTo>
                      <a:pt x="92" y="36"/>
                    </a:lnTo>
                    <a:lnTo>
                      <a:pt x="94" y="43"/>
                    </a:lnTo>
                    <a:lnTo>
                      <a:pt x="96" y="52"/>
                    </a:lnTo>
                    <a:lnTo>
                      <a:pt x="96" y="52"/>
                    </a:lnTo>
                    <a:lnTo>
                      <a:pt x="94" y="61"/>
                    </a:lnTo>
                    <a:lnTo>
                      <a:pt x="92" y="70"/>
                    </a:lnTo>
                    <a:lnTo>
                      <a:pt x="89" y="77"/>
                    </a:lnTo>
                    <a:lnTo>
                      <a:pt x="82" y="84"/>
                    </a:lnTo>
                    <a:lnTo>
                      <a:pt x="76" y="90"/>
                    </a:lnTo>
                    <a:lnTo>
                      <a:pt x="67" y="95"/>
                    </a:lnTo>
                    <a:lnTo>
                      <a:pt x="60" y="97"/>
                    </a:lnTo>
                    <a:lnTo>
                      <a:pt x="51" y="98"/>
                    </a:lnTo>
                    <a:lnTo>
                      <a:pt x="51" y="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6" name="Freeform 167"/>
              <p:cNvSpPr>
                <a:spLocks/>
              </p:cNvSpPr>
              <p:nvPr/>
            </p:nvSpPr>
            <p:spPr bwMode="auto">
              <a:xfrm>
                <a:off x="7541904" y="5527703"/>
                <a:ext cx="106755" cy="111396"/>
              </a:xfrm>
              <a:custGeom>
                <a:avLst/>
                <a:gdLst>
                  <a:gd name="T0" fmla="*/ 23 w 47"/>
                  <a:gd name="T1" fmla="*/ 0 h 46"/>
                  <a:gd name="T2" fmla="*/ 23 w 47"/>
                  <a:gd name="T3" fmla="*/ 0 h 46"/>
                  <a:gd name="T4" fmla="*/ 14 w 47"/>
                  <a:gd name="T5" fmla="*/ 2 h 46"/>
                  <a:gd name="T6" fmla="*/ 5 w 47"/>
                  <a:gd name="T7" fmla="*/ 7 h 46"/>
                  <a:gd name="T8" fmla="*/ 2 w 47"/>
                  <a:gd name="T9" fmla="*/ 14 h 46"/>
                  <a:gd name="T10" fmla="*/ 0 w 47"/>
                  <a:gd name="T11" fmla="*/ 23 h 46"/>
                  <a:gd name="T12" fmla="*/ 0 w 47"/>
                  <a:gd name="T13" fmla="*/ 23 h 46"/>
                  <a:gd name="T14" fmla="*/ 2 w 47"/>
                  <a:gd name="T15" fmla="*/ 34 h 46"/>
                  <a:gd name="T16" fmla="*/ 5 w 47"/>
                  <a:gd name="T17" fmla="*/ 41 h 46"/>
                  <a:gd name="T18" fmla="*/ 14 w 47"/>
                  <a:gd name="T19" fmla="*/ 44 h 46"/>
                  <a:gd name="T20" fmla="*/ 23 w 47"/>
                  <a:gd name="T21" fmla="*/ 46 h 46"/>
                  <a:gd name="T22" fmla="*/ 23 w 47"/>
                  <a:gd name="T23" fmla="*/ 46 h 46"/>
                  <a:gd name="T24" fmla="*/ 32 w 47"/>
                  <a:gd name="T25" fmla="*/ 44 h 46"/>
                  <a:gd name="T26" fmla="*/ 39 w 47"/>
                  <a:gd name="T27" fmla="*/ 41 h 46"/>
                  <a:gd name="T28" fmla="*/ 45 w 47"/>
                  <a:gd name="T29" fmla="*/ 34 h 46"/>
                  <a:gd name="T30" fmla="*/ 47 w 47"/>
                  <a:gd name="T31" fmla="*/ 23 h 46"/>
                  <a:gd name="T32" fmla="*/ 47 w 47"/>
                  <a:gd name="T33" fmla="*/ 23 h 46"/>
                  <a:gd name="T34" fmla="*/ 45 w 47"/>
                  <a:gd name="T35" fmla="*/ 14 h 46"/>
                  <a:gd name="T36" fmla="*/ 39 w 47"/>
                  <a:gd name="T37" fmla="*/ 7 h 46"/>
                  <a:gd name="T38" fmla="*/ 32 w 47"/>
                  <a:gd name="T39" fmla="*/ 2 h 46"/>
                  <a:gd name="T40" fmla="*/ 23 w 47"/>
                  <a:gd name="T41" fmla="*/ 0 h 46"/>
                  <a:gd name="T42" fmla="*/ 23 w 47"/>
                  <a:gd name="T4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46">
                    <a:moveTo>
                      <a:pt x="23" y="0"/>
                    </a:moveTo>
                    <a:lnTo>
                      <a:pt x="23" y="0"/>
                    </a:lnTo>
                    <a:lnTo>
                      <a:pt x="14" y="2"/>
                    </a:lnTo>
                    <a:lnTo>
                      <a:pt x="5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5" y="41"/>
                    </a:lnTo>
                    <a:lnTo>
                      <a:pt x="14" y="44"/>
                    </a:lnTo>
                    <a:lnTo>
                      <a:pt x="23" y="46"/>
                    </a:lnTo>
                    <a:lnTo>
                      <a:pt x="23" y="46"/>
                    </a:lnTo>
                    <a:lnTo>
                      <a:pt x="32" y="44"/>
                    </a:lnTo>
                    <a:lnTo>
                      <a:pt x="39" y="41"/>
                    </a:lnTo>
                    <a:lnTo>
                      <a:pt x="45" y="34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5" y="14"/>
                    </a:lnTo>
                    <a:lnTo>
                      <a:pt x="39" y="7"/>
                    </a:lnTo>
                    <a:lnTo>
                      <a:pt x="32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4" t="50399" r="49695" b="21252"/>
          <a:stretch/>
        </p:blipFill>
        <p:spPr>
          <a:xfrm>
            <a:off x="4999642" y="3220932"/>
            <a:ext cx="2125643" cy="1944217"/>
          </a:xfrm>
          <a:prstGeom prst="rect">
            <a:avLst/>
          </a:prstGeom>
        </p:spPr>
      </p:pic>
      <p:sp>
        <p:nvSpPr>
          <p:cNvPr id="6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Feasibility Analysis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CE3E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7738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Profitability Analysis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312094" y="1249387"/>
            <a:ext cx="9248402" cy="379413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수익성 분석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4013" y="2002622"/>
            <a:ext cx="1855066" cy="2915103"/>
            <a:chOff x="2044033" y="2166764"/>
            <a:chExt cx="1512168" cy="2376264"/>
          </a:xfrm>
        </p:grpSpPr>
        <p:sp>
          <p:nvSpPr>
            <p:cNvPr id="49" name="위쪽 화살표 48"/>
            <p:cNvSpPr/>
            <p:nvPr/>
          </p:nvSpPr>
          <p:spPr>
            <a:xfrm>
              <a:off x="2044033" y="2166764"/>
              <a:ext cx="1512168" cy="237626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2387730" y="2526804"/>
              <a:ext cx="824774" cy="27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41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</a:t>
              </a:r>
              <a:endPara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812318" y="2002622"/>
            <a:ext cx="1855066" cy="3003440"/>
            <a:chOff x="4241289" y="2166764"/>
            <a:chExt cx="1512168" cy="2448272"/>
          </a:xfrm>
        </p:grpSpPr>
        <p:sp>
          <p:nvSpPr>
            <p:cNvPr id="45" name="위쪽 화살표 44"/>
            <p:cNvSpPr/>
            <p:nvPr/>
          </p:nvSpPr>
          <p:spPr>
            <a:xfrm>
              <a:off x="4241289" y="2166764"/>
              <a:ext cx="1512168" cy="237626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원통 45"/>
            <p:cNvSpPr/>
            <p:nvPr/>
          </p:nvSpPr>
          <p:spPr>
            <a:xfrm>
              <a:off x="4601329" y="2852957"/>
              <a:ext cx="792088" cy="1762079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4632397" y="2526804"/>
              <a:ext cx="824774" cy="27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</a:t>
              </a:r>
              <a:endPara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560623" y="2002622"/>
            <a:ext cx="1855066" cy="3003440"/>
            <a:chOff x="6438545" y="2166764"/>
            <a:chExt cx="1512168" cy="2448272"/>
          </a:xfrm>
        </p:grpSpPr>
        <p:sp>
          <p:nvSpPr>
            <p:cNvPr id="39" name="위쪽 화살표 38"/>
            <p:cNvSpPr/>
            <p:nvPr/>
          </p:nvSpPr>
          <p:spPr>
            <a:xfrm>
              <a:off x="6438545" y="2166764"/>
              <a:ext cx="1512168" cy="237626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원통 39"/>
            <p:cNvSpPr/>
            <p:nvPr/>
          </p:nvSpPr>
          <p:spPr>
            <a:xfrm>
              <a:off x="6798585" y="2852957"/>
              <a:ext cx="792088" cy="1762079"/>
            </a:xfrm>
            <a:prstGeom prst="ca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6705480" y="2526804"/>
              <a:ext cx="1038496" cy="27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41,000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</a:t>
              </a:r>
              <a:endPara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308927" y="2002622"/>
            <a:ext cx="1855066" cy="3003440"/>
            <a:chOff x="8635800" y="2166764"/>
            <a:chExt cx="1512168" cy="2448272"/>
          </a:xfrm>
        </p:grpSpPr>
        <p:sp>
          <p:nvSpPr>
            <p:cNvPr id="34" name="위쪽 화살표 33"/>
            <p:cNvSpPr/>
            <p:nvPr/>
          </p:nvSpPr>
          <p:spPr>
            <a:xfrm>
              <a:off x="8635800" y="2166764"/>
              <a:ext cx="1512168" cy="237626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원통 34"/>
            <p:cNvSpPr/>
            <p:nvPr/>
          </p:nvSpPr>
          <p:spPr>
            <a:xfrm>
              <a:off x="8995840" y="2852957"/>
              <a:ext cx="792088" cy="1762079"/>
            </a:xfrm>
            <a:prstGeom prst="ca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8875875" y="2526804"/>
              <a:ext cx="1032018" cy="27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123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</a:t>
              </a:r>
              <a:endPara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44890" y="5178106"/>
            <a:ext cx="3093309" cy="1202642"/>
            <a:chOff x="6600057" y="2738983"/>
            <a:chExt cx="2893940" cy="1125128"/>
          </a:xfrm>
        </p:grpSpPr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년간 이사 건수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81913" y="3173056"/>
              <a:ext cx="2330227" cy="691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총전출입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409,924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 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국가통계포털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KOSIS 2020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기준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071665" y="5178106"/>
            <a:ext cx="3384376" cy="1202642"/>
            <a:chOff x="6486360" y="2738983"/>
            <a:chExt cx="3166247" cy="1125128"/>
          </a:xfrm>
        </p:grpSpPr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플랫폼 이용료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86360" y="3173056"/>
              <a:ext cx="3166247" cy="691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공유오피스 이용 공인중개사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:30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전국 공인중개사 사무소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:20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개인사업자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개별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):10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941500" y="5178105"/>
            <a:ext cx="3093309" cy="987199"/>
            <a:chOff x="6600057" y="2738982"/>
            <a:chExt cx="2893940" cy="923571"/>
          </a:xfrm>
        </p:grpSpPr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6600057" y="2738982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플랫폼 이용 건수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81913" y="3173056"/>
              <a:ext cx="2330227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년간 이용건수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10%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총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41,000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 예상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8689804" y="5178106"/>
            <a:ext cx="3093309" cy="771755"/>
            <a:chOff x="6600057" y="2738983"/>
            <a:chExt cx="2893940" cy="722013"/>
          </a:xfrm>
        </p:grpSpPr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예상수익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81913" y="3173056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총 수익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123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 예상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76084" y="1700808"/>
            <a:ext cx="2384678" cy="3305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99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0.04401 -0.48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-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Profitability Analysis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312094" y="1249387"/>
            <a:ext cx="9248402" cy="379413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 년도 별 예상 수익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4013" y="2002622"/>
            <a:ext cx="1855066" cy="3003441"/>
            <a:chOff x="2044033" y="2166764"/>
            <a:chExt cx="1512168" cy="2448273"/>
          </a:xfrm>
        </p:grpSpPr>
        <p:sp>
          <p:nvSpPr>
            <p:cNvPr id="49" name="위쪽 화살표 48"/>
            <p:cNvSpPr/>
            <p:nvPr/>
          </p:nvSpPr>
          <p:spPr>
            <a:xfrm>
              <a:off x="2044033" y="2166764"/>
              <a:ext cx="1512168" cy="237626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원통 49"/>
            <p:cNvSpPr/>
            <p:nvPr/>
          </p:nvSpPr>
          <p:spPr>
            <a:xfrm>
              <a:off x="2404073" y="3916463"/>
              <a:ext cx="792088" cy="698574"/>
            </a:xfrm>
            <a:prstGeom prst="ca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2387730" y="2526804"/>
              <a:ext cx="824774" cy="27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123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</a:t>
              </a:r>
              <a:endPara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812318" y="2002622"/>
            <a:ext cx="1855066" cy="3003440"/>
            <a:chOff x="4241289" y="2166764"/>
            <a:chExt cx="1512168" cy="2448272"/>
          </a:xfrm>
        </p:grpSpPr>
        <p:sp>
          <p:nvSpPr>
            <p:cNvPr id="45" name="위쪽 화살표 44"/>
            <p:cNvSpPr/>
            <p:nvPr/>
          </p:nvSpPr>
          <p:spPr>
            <a:xfrm>
              <a:off x="4241289" y="2166764"/>
              <a:ext cx="1512168" cy="237626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원통 45"/>
            <p:cNvSpPr/>
            <p:nvPr/>
          </p:nvSpPr>
          <p:spPr>
            <a:xfrm>
              <a:off x="4601329" y="3505578"/>
              <a:ext cx="792088" cy="1109458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4584986" y="2526804"/>
              <a:ext cx="824774" cy="27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246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</a:t>
              </a:r>
              <a:endPara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560623" y="2002622"/>
            <a:ext cx="1855066" cy="3003440"/>
            <a:chOff x="6438545" y="2166764"/>
            <a:chExt cx="1512168" cy="2448272"/>
          </a:xfrm>
        </p:grpSpPr>
        <p:sp>
          <p:nvSpPr>
            <p:cNvPr id="39" name="위쪽 화살표 38"/>
            <p:cNvSpPr/>
            <p:nvPr/>
          </p:nvSpPr>
          <p:spPr>
            <a:xfrm>
              <a:off x="6438545" y="2166764"/>
              <a:ext cx="1512168" cy="237626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원통 39"/>
            <p:cNvSpPr/>
            <p:nvPr/>
          </p:nvSpPr>
          <p:spPr>
            <a:xfrm>
              <a:off x="6798585" y="3162818"/>
              <a:ext cx="792088" cy="1452218"/>
            </a:xfrm>
            <a:prstGeom prst="ca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6705480" y="2526804"/>
              <a:ext cx="1038496" cy="27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369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</a:t>
              </a:r>
              <a:endPara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308927" y="2002622"/>
            <a:ext cx="1855066" cy="3003440"/>
            <a:chOff x="8635800" y="2166764"/>
            <a:chExt cx="1512168" cy="2448272"/>
          </a:xfrm>
        </p:grpSpPr>
        <p:sp>
          <p:nvSpPr>
            <p:cNvPr id="34" name="위쪽 화살표 33"/>
            <p:cNvSpPr/>
            <p:nvPr/>
          </p:nvSpPr>
          <p:spPr>
            <a:xfrm>
              <a:off x="8635800" y="2166764"/>
              <a:ext cx="1512168" cy="237626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원통 34"/>
            <p:cNvSpPr/>
            <p:nvPr/>
          </p:nvSpPr>
          <p:spPr>
            <a:xfrm>
              <a:off x="8995840" y="2852957"/>
              <a:ext cx="792088" cy="1762079"/>
            </a:xfrm>
            <a:prstGeom prst="ca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8875875" y="2526804"/>
              <a:ext cx="1032018" cy="27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492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</a:t>
              </a:r>
              <a:endPara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44890" y="5178106"/>
            <a:ext cx="3093309" cy="771755"/>
            <a:chOff x="6600057" y="2738983"/>
            <a:chExt cx="2893940" cy="722013"/>
          </a:xfrm>
        </p:grpSpPr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1step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81913" y="3173056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10%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목표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123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 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071665" y="5178106"/>
            <a:ext cx="3384376" cy="771755"/>
            <a:chOff x="6486360" y="2738983"/>
            <a:chExt cx="3166247" cy="722013"/>
          </a:xfrm>
        </p:grpSpPr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2step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86360" y="3173056"/>
              <a:ext cx="316624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20%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목표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246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 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941500" y="5178105"/>
            <a:ext cx="3093309" cy="771756"/>
            <a:chOff x="6600057" y="2738982"/>
            <a:chExt cx="2893940" cy="722014"/>
          </a:xfrm>
        </p:grpSpPr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6600057" y="2738982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3step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81913" y="3173056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30%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목표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369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 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8689804" y="5178106"/>
            <a:ext cx="3093309" cy="771755"/>
            <a:chOff x="6600057" y="2738983"/>
            <a:chExt cx="2893940" cy="722013"/>
          </a:xfrm>
        </p:grpSpPr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4step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81913" y="3173056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40%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목표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492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 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33" name="부제목 2"/>
          <p:cNvSpPr txBox="1">
            <a:spLocks/>
          </p:cNvSpPr>
          <p:nvPr/>
        </p:nvSpPr>
        <p:spPr>
          <a:xfrm>
            <a:off x="2063552" y="6172516"/>
            <a:ext cx="7768480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『 </a:t>
            </a:r>
            <a:r>
              <a:rPr lang="ko-KR" altLang="en-US" sz="1600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매매시장</a:t>
            </a:r>
            <a:r>
              <a:rPr lang="en-US" altLang="ko-KR" sz="1600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전세시장</a:t>
            </a:r>
            <a:r>
              <a:rPr lang="en-US" altLang="ko-KR" sz="1600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등 거래는 점진적 시장점유율 진입 계획  </a:t>
            </a:r>
            <a:r>
              <a:rPr lang="en-US" altLang="ko-KR" sz="1600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』</a:t>
            </a:r>
            <a:endParaRPr lang="ko-KR" altLang="en-US" sz="1600" b="1" dirty="0">
              <a:solidFill>
                <a:srgbClr val="92D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CE3E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12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Profitability Analysis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312094" y="1249387"/>
            <a:ext cx="9248402" cy="379413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진입 계획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529247" y="3806596"/>
            <a:ext cx="11133510" cy="786310"/>
            <a:chOff x="575692" y="3975477"/>
            <a:chExt cx="7992616" cy="564483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75692" y="4077072"/>
              <a:ext cx="1885924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1STEP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2102365" y="4077072"/>
              <a:ext cx="1885924" cy="360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2STEP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629038" y="4077072"/>
              <a:ext cx="1885924" cy="360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3STEP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5155711" y="4077072"/>
              <a:ext cx="1885924" cy="3600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4STEP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682384" y="4077072"/>
              <a:ext cx="1885924" cy="3600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5STEP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133305" y="4113075"/>
              <a:ext cx="288032" cy="288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3664603" y="4113076"/>
              <a:ext cx="288032" cy="288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193457" y="4113076"/>
              <a:ext cx="288032" cy="288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719313" y="4113076"/>
              <a:ext cx="288032" cy="288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>
              <a:off x="1446476" y="3975477"/>
              <a:ext cx="144357" cy="10284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>
              <a:off x="4499821" y="3975477"/>
              <a:ext cx="144357" cy="102848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7553167" y="3975477"/>
              <a:ext cx="144357" cy="10284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flipV="1">
              <a:off x="2973149" y="4437112"/>
              <a:ext cx="144357" cy="10284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flipV="1">
              <a:off x="6026494" y="4437112"/>
              <a:ext cx="144357" cy="10284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422731" y="4941168"/>
            <a:ext cx="3093309" cy="987198"/>
            <a:chOff x="6600057" y="2738983"/>
            <a:chExt cx="2893940" cy="923570"/>
          </a:xfrm>
        </p:grpSpPr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물건등록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81913" y="3173056"/>
              <a:ext cx="2330227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임대물건 지원 사업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호스팅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제공 운영 사업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675963" y="4941168"/>
            <a:ext cx="3093309" cy="987198"/>
            <a:chOff x="6600057" y="2738983"/>
            <a:chExt cx="2893940" cy="923570"/>
          </a:xfrm>
        </p:grpSpPr>
        <p:sp>
          <p:nvSpPr>
            <p:cNvPr id="80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컨설팅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81913" y="3173056"/>
              <a:ext cx="2476541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전 분야 컨설팅 사업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전체물건 지원 사업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96658" y="2550136"/>
            <a:ext cx="3240982" cy="1202642"/>
            <a:chOff x="6600057" y="2738983"/>
            <a:chExt cx="3032095" cy="1125128"/>
          </a:xfrm>
        </p:grpSpPr>
        <p:sp>
          <p:nvSpPr>
            <p:cNvPr id="83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시스템 안정화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81913" y="3173056"/>
              <a:ext cx="2750239" cy="691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플랫폼 프로그램 제공 사업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영상 메신저 제공 사업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공공기관 연계 서류 발급 사업 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549344" y="2550136"/>
            <a:ext cx="3130830" cy="987198"/>
            <a:chOff x="6600057" y="2738983"/>
            <a:chExt cx="2929043" cy="923570"/>
          </a:xfrm>
        </p:grpSpPr>
        <p:sp>
          <p:nvSpPr>
            <p:cNvPr id="86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공유오피스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881913" y="3173056"/>
              <a:ext cx="2647187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중개사 모집 사무실 제공 사업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매매물건 지원 사업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8691323" y="2550136"/>
            <a:ext cx="3093309" cy="987198"/>
            <a:chOff x="6600057" y="2738983"/>
            <a:chExt cx="2893940" cy="923570"/>
          </a:xfrm>
        </p:grpSpPr>
        <p:sp>
          <p:nvSpPr>
            <p:cNvPr id="89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투자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/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개발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881912" y="3173056"/>
              <a:ext cx="2612084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투자 및 개발 지원사업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시장 정착 안정화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71922" y="4055873"/>
            <a:ext cx="260499" cy="293174"/>
            <a:chOff x="1630363" y="1546225"/>
            <a:chExt cx="333375" cy="3714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 52"/>
            <p:cNvSpPr>
              <a:spLocks noEditPoints="1"/>
            </p:cNvSpPr>
            <p:nvPr/>
          </p:nvSpPr>
          <p:spPr bwMode="auto">
            <a:xfrm>
              <a:off x="1687513" y="1619250"/>
              <a:ext cx="222250" cy="22225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42" y="6"/>
                </a:cxn>
                <a:cxn ang="0">
                  <a:pos x="20" y="20"/>
                </a:cxn>
                <a:cxn ang="0">
                  <a:pos x="4" y="44"/>
                </a:cxn>
                <a:cxn ang="0">
                  <a:pos x="0" y="70"/>
                </a:cxn>
                <a:cxn ang="0">
                  <a:pos x="0" y="84"/>
                </a:cxn>
                <a:cxn ang="0">
                  <a:pos x="12" y="110"/>
                </a:cxn>
                <a:cxn ang="0">
                  <a:pos x="30" y="128"/>
                </a:cxn>
                <a:cxn ang="0">
                  <a:pos x="56" y="140"/>
                </a:cxn>
                <a:cxn ang="0">
                  <a:pos x="70" y="140"/>
                </a:cxn>
                <a:cxn ang="0">
                  <a:pos x="96" y="136"/>
                </a:cxn>
                <a:cxn ang="0">
                  <a:pos x="120" y="120"/>
                </a:cxn>
                <a:cxn ang="0">
                  <a:pos x="134" y="98"/>
                </a:cxn>
                <a:cxn ang="0">
                  <a:pos x="140" y="70"/>
                </a:cxn>
                <a:cxn ang="0">
                  <a:pos x="138" y="56"/>
                </a:cxn>
                <a:cxn ang="0">
                  <a:pos x="128" y="32"/>
                </a:cxn>
                <a:cxn ang="0">
                  <a:pos x="108" y="12"/>
                </a:cxn>
                <a:cxn ang="0">
                  <a:pos x="84" y="2"/>
                </a:cxn>
                <a:cxn ang="0">
                  <a:pos x="70" y="0"/>
                </a:cxn>
                <a:cxn ang="0">
                  <a:pos x="70" y="126"/>
                </a:cxn>
                <a:cxn ang="0">
                  <a:pos x="48" y="122"/>
                </a:cxn>
                <a:cxn ang="0">
                  <a:pos x="30" y="110"/>
                </a:cxn>
                <a:cxn ang="0">
                  <a:pos x="20" y="92"/>
                </a:cxn>
                <a:cxn ang="0">
                  <a:pos x="14" y="70"/>
                </a:cxn>
                <a:cxn ang="0">
                  <a:pos x="16" y="60"/>
                </a:cxn>
                <a:cxn ang="0">
                  <a:pos x="24" y="40"/>
                </a:cxn>
                <a:cxn ang="0">
                  <a:pos x="40" y="26"/>
                </a:cxn>
                <a:cxn ang="0">
                  <a:pos x="58" y="18"/>
                </a:cxn>
                <a:cxn ang="0">
                  <a:pos x="70" y="16"/>
                </a:cxn>
                <a:cxn ang="0">
                  <a:pos x="90" y="20"/>
                </a:cxn>
                <a:cxn ang="0">
                  <a:pos x="108" y="32"/>
                </a:cxn>
                <a:cxn ang="0">
                  <a:pos x="120" y="50"/>
                </a:cxn>
                <a:cxn ang="0">
                  <a:pos x="124" y="70"/>
                </a:cxn>
                <a:cxn ang="0">
                  <a:pos x="124" y="82"/>
                </a:cxn>
                <a:cxn ang="0">
                  <a:pos x="114" y="102"/>
                </a:cxn>
                <a:cxn ang="0">
                  <a:pos x="100" y="116"/>
                </a:cxn>
                <a:cxn ang="0">
                  <a:pos x="80" y="124"/>
                </a:cxn>
                <a:cxn ang="0">
                  <a:pos x="70" y="126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lnTo>
                    <a:pt x="70" y="0"/>
                  </a:lnTo>
                  <a:lnTo>
                    <a:pt x="56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32"/>
                  </a:lnTo>
                  <a:lnTo>
                    <a:pt x="4" y="44"/>
                  </a:lnTo>
                  <a:lnTo>
                    <a:pt x="0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84"/>
                  </a:lnTo>
                  <a:lnTo>
                    <a:pt x="4" y="98"/>
                  </a:lnTo>
                  <a:lnTo>
                    <a:pt x="12" y="110"/>
                  </a:lnTo>
                  <a:lnTo>
                    <a:pt x="20" y="120"/>
                  </a:lnTo>
                  <a:lnTo>
                    <a:pt x="30" y="128"/>
                  </a:lnTo>
                  <a:lnTo>
                    <a:pt x="42" y="136"/>
                  </a:lnTo>
                  <a:lnTo>
                    <a:pt x="56" y="140"/>
                  </a:lnTo>
                  <a:lnTo>
                    <a:pt x="70" y="140"/>
                  </a:lnTo>
                  <a:lnTo>
                    <a:pt x="70" y="140"/>
                  </a:lnTo>
                  <a:lnTo>
                    <a:pt x="84" y="140"/>
                  </a:lnTo>
                  <a:lnTo>
                    <a:pt x="96" y="136"/>
                  </a:lnTo>
                  <a:lnTo>
                    <a:pt x="108" y="128"/>
                  </a:lnTo>
                  <a:lnTo>
                    <a:pt x="120" y="120"/>
                  </a:lnTo>
                  <a:lnTo>
                    <a:pt x="128" y="110"/>
                  </a:lnTo>
                  <a:lnTo>
                    <a:pt x="134" y="98"/>
                  </a:lnTo>
                  <a:lnTo>
                    <a:pt x="138" y="84"/>
                  </a:lnTo>
                  <a:lnTo>
                    <a:pt x="140" y="70"/>
                  </a:lnTo>
                  <a:lnTo>
                    <a:pt x="140" y="70"/>
                  </a:lnTo>
                  <a:lnTo>
                    <a:pt x="138" y="56"/>
                  </a:lnTo>
                  <a:lnTo>
                    <a:pt x="134" y="44"/>
                  </a:lnTo>
                  <a:lnTo>
                    <a:pt x="128" y="32"/>
                  </a:lnTo>
                  <a:lnTo>
                    <a:pt x="120" y="20"/>
                  </a:lnTo>
                  <a:lnTo>
                    <a:pt x="108" y="12"/>
                  </a:lnTo>
                  <a:lnTo>
                    <a:pt x="96" y="6"/>
                  </a:lnTo>
                  <a:lnTo>
                    <a:pt x="84" y="2"/>
                  </a:lnTo>
                  <a:lnTo>
                    <a:pt x="70" y="0"/>
                  </a:lnTo>
                  <a:lnTo>
                    <a:pt x="70" y="0"/>
                  </a:lnTo>
                  <a:close/>
                  <a:moveTo>
                    <a:pt x="70" y="126"/>
                  </a:moveTo>
                  <a:lnTo>
                    <a:pt x="70" y="126"/>
                  </a:lnTo>
                  <a:lnTo>
                    <a:pt x="58" y="124"/>
                  </a:lnTo>
                  <a:lnTo>
                    <a:pt x="48" y="122"/>
                  </a:lnTo>
                  <a:lnTo>
                    <a:pt x="40" y="116"/>
                  </a:lnTo>
                  <a:lnTo>
                    <a:pt x="30" y="110"/>
                  </a:lnTo>
                  <a:lnTo>
                    <a:pt x="24" y="102"/>
                  </a:lnTo>
                  <a:lnTo>
                    <a:pt x="20" y="92"/>
                  </a:lnTo>
                  <a:lnTo>
                    <a:pt x="16" y="82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60"/>
                  </a:lnTo>
                  <a:lnTo>
                    <a:pt x="20" y="50"/>
                  </a:lnTo>
                  <a:lnTo>
                    <a:pt x="24" y="40"/>
                  </a:lnTo>
                  <a:lnTo>
                    <a:pt x="30" y="32"/>
                  </a:lnTo>
                  <a:lnTo>
                    <a:pt x="40" y="26"/>
                  </a:lnTo>
                  <a:lnTo>
                    <a:pt x="48" y="20"/>
                  </a:lnTo>
                  <a:lnTo>
                    <a:pt x="58" y="18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80" y="18"/>
                  </a:lnTo>
                  <a:lnTo>
                    <a:pt x="90" y="20"/>
                  </a:lnTo>
                  <a:lnTo>
                    <a:pt x="100" y="26"/>
                  </a:lnTo>
                  <a:lnTo>
                    <a:pt x="108" y="32"/>
                  </a:lnTo>
                  <a:lnTo>
                    <a:pt x="114" y="40"/>
                  </a:lnTo>
                  <a:lnTo>
                    <a:pt x="120" y="50"/>
                  </a:lnTo>
                  <a:lnTo>
                    <a:pt x="124" y="60"/>
                  </a:lnTo>
                  <a:lnTo>
                    <a:pt x="124" y="70"/>
                  </a:lnTo>
                  <a:lnTo>
                    <a:pt x="124" y="70"/>
                  </a:lnTo>
                  <a:lnTo>
                    <a:pt x="124" y="82"/>
                  </a:lnTo>
                  <a:lnTo>
                    <a:pt x="120" y="92"/>
                  </a:lnTo>
                  <a:lnTo>
                    <a:pt x="114" y="102"/>
                  </a:lnTo>
                  <a:lnTo>
                    <a:pt x="108" y="110"/>
                  </a:lnTo>
                  <a:lnTo>
                    <a:pt x="100" y="116"/>
                  </a:lnTo>
                  <a:lnTo>
                    <a:pt x="90" y="122"/>
                  </a:lnTo>
                  <a:lnTo>
                    <a:pt x="80" y="124"/>
                  </a:lnTo>
                  <a:lnTo>
                    <a:pt x="70" y="126"/>
                  </a:lnTo>
                  <a:lnTo>
                    <a:pt x="70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Freeform 53"/>
            <p:cNvSpPr>
              <a:spLocks/>
            </p:cNvSpPr>
            <p:nvPr/>
          </p:nvSpPr>
          <p:spPr bwMode="auto">
            <a:xfrm>
              <a:off x="1779588" y="1546225"/>
              <a:ext cx="34925" cy="50800"/>
            </a:xfrm>
            <a:custGeom>
              <a:avLst/>
              <a:gdLst/>
              <a:ahLst/>
              <a:cxnLst>
                <a:cxn ang="0">
                  <a:pos x="4" y="22"/>
                </a:cxn>
                <a:cxn ang="0">
                  <a:pos x="4" y="22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8" y="30"/>
                </a:cxn>
                <a:cxn ang="0">
                  <a:pos x="12" y="32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20" y="1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22"/>
                </a:cxn>
                <a:cxn ang="0">
                  <a:pos x="4" y="22"/>
                </a:cxn>
              </a:cxnLst>
              <a:rect l="0" t="0" r="r" b="b"/>
              <a:pathLst>
                <a:path w="22" h="32">
                  <a:moveTo>
                    <a:pt x="4" y="22"/>
                  </a:moveTo>
                  <a:lnTo>
                    <a:pt x="4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0" y="1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22"/>
                  </a:lnTo>
                  <a:lnTo>
                    <a:pt x="4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Freeform 54"/>
            <p:cNvSpPr>
              <a:spLocks/>
            </p:cNvSpPr>
            <p:nvPr/>
          </p:nvSpPr>
          <p:spPr bwMode="auto">
            <a:xfrm>
              <a:off x="1779588" y="1866900"/>
              <a:ext cx="34925" cy="50800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10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8" y="32"/>
                </a:cxn>
                <a:cxn ang="0">
                  <a:pos x="12" y="32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10"/>
                </a:cxn>
                <a:cxn ang="0">
                  <a:pos x="18" y="10"/>
                </a:cxn>
              </a:cxnLst>
              <a:rect l="0" t="0" r="r" b="b"/>
              <a:pathLst>
                <a:path w="22" h="32">
                  <a:moveTo>
                    <a:pt x="18" y="10"/>
                  </a:moveTo>
                  <a:lnTo>
                    <a:pt x="18" y="10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Freeform 55"/>
            <p:cNvSpPr>
              <a:spLocks/>
            </p:cNvSpPr>
            <p:nvPr/>
          </p:nvSpPr>
          <p:spPr bwMode="auto">
            <a:xfrm>
              <a:off x="1630363" y="1635125"/>
              <a:ext cx="57150" cy="31750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2" y="6"/>
                </a:cxn>
                <a:cxn ang="0">
                  <a:pos x="32" y="6"/>
                </a:cxn>
                <a:cxn ang="0">
                  <a:pos x="22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20" y="20"/>
                </a:cxn>
                <a:cxn ang="0">
                  <a:pos x="20" y="20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26" y="20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18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6" h="20">
                  <a:moveTo>
                    <a:pt x="36" y="8"/>
                  </a:moveTo>
                  <a:lnTo>
                    <a:pt x="36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22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18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1909763" y="1793875"/>
              <a:ext cx="53975" cy="34925"/>
            </a:xfrm>
            <a:custGeom>
              <a:avLst/>
              <a:gdLst/>
              <a:ahLst/>
              <a:cxnLst>
                <a:cxn ang="0">
                  <a:pos x="32" y="6"/>
                </a:cxn>
                <a:cxn ang="0">
                  <a:pos x="32" y="6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14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30" y="22"/>
                </a:cxn>
                <a:cxn ang="0">
                  <a:pos x="3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4" y="12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32" y="6"/>
                </a:cxn>
                <a:cxn ang="0">
                  <a:pos x="32" y="6"/>
                </a:cxn>
              </a:cxnLst>
              <a:rect l="0" t="0" r="r" b="b"/>
              <a:pathLst>
                <a:path w="34" h="22">
                  <a:moveTo>
                    <a:pt x="32" y="6"/>
                  </a:moveTo>
                  <a:lnTo>
                    <a:pt x="32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4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2" y="6"/>
                  </a:lnTo>
                  <a:lnTo>
                    <a:pt x="3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1636713" y="1787525"/>
              <a:ext cx="44450" cy="4762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6" y="30"/>
                </a:cxn>
                <a:cxn ang="0">
                  <a:pos x="8" y="30"/>
                </a:cxn>
                <a:cxn ang="0">
                  <a:pos x="8" y="30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12" y="28"/>
                </a:cxn>
                <a:cxn ang="0">
                  <a:pos x="12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12"/>
                </a:cxn>
                <a:cxn ang="0">
                  <a:pos x="28" y="8"/>
                </a:cxn>
                <a:cxn ang="0">
                  <a:pos x="26" y="2"/>
                </a:cxn>
              </a:cxnLst>
              <a:rect l="0" t="0" r="r" b="b"/>
              <a:pathLst>
                <a:path w="28" h="30">
                  <a:moveTo>
                    <a:pt x="26" y="2"/>
                  </a:moveTo>
                  <a:lnTo>
                    <a:pt x="26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8" y="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1912938" y="1625600"/>
              <a:ext cx="47625" cy="50800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22" y="24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0"/>
                </a:cxn>
                <a:cxn ang="0">
                  <a:pos x="30" y="8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2" y="24"/>
                </a:cxn>
                <a:cxn ang="0">
                  <a:pos x="4" y="28"/>
                </a:cxn>
              </a:cxnLst>
              <a:rect l="0" t="0" r="r" b="b"/>
              <a:pathLst>
                <a:path w="30" h="32">
                  <a:moveTo>
                    <a:pt x="4" y="28"/>
                  </a:moveTo>
                  <a:lnTo>
                    <a:pt x="4" y="28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22" y="24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0"/>
                  </a:lnTo>
                  <a:lnTo>
                    <a:pt x="30" y="8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9" name="Freeform 600"/>
          <p:cNvSpPr>
            <a:spLocks noEditPoints="1"/>
          </p:cNvSpPr>
          <p:nvPr/>
        </p:nvSpPr>
        <p:spPr bwMode="auto">
          <a:xfrm rot="2700000">
            <a:off x="4960414" y="4065087"/>
            <a:ext cx="134789" cy="271787"/>
          </a:xfrm>
          <a:custGeom>
            <a:avLst/>
            <a:gdLst>
              <a:gd name="T0" fmla="*/ 87 w 121"/>
              <a:gd name="T1" fmla="*/ 1 h 246"/>
              <a:gd name="T2" fmla="*/ 86 w 121"/>
              <a:gd name="T3" fmla="*/ 0 h 246"/>
              <a:gd name="T4" fmla="*/ 82 w 121"/>
              <a:gd name="T5" fmla="*/ 0 h 246"/>
              <a:gd name="T6" fmla="*/ 37 w 121"/>
              <a:gd name="T7" fmla="*/ 0 h 246"/>
              <a:gd name="T8" fmla="*/ 36 w 121"/>
              <a:gd name="T9" fmla="*/ 0 h 246"/>
              <a:gd name="T10" fmla="*/ 32 w 121"/>
              <a:gd name="T11" fmla="*/ 1 h 246"/>
              <a:gd name="T12" fmla="*/ 2 w 121"/>
              <a:gd name="T13" fmla="*/ 34 h 246"/>
              <a:gd name="T14" fmla="*/ 0 w 121"/>
              <a:gd name="T15" fmla="*/ 35 h 246"/>
              <a:gd name="T16" fmla="*/ 0 w 121"/>
              <a:gd name="T17" fmla="*/ 39 h 246"/>
              <a:gd name="T18" fmla="*/ 0 w 121"/>
              <a:gd name="T19" fmla="*/ 164 h 246"/>
              <a:gd name="T20" fmla="*/ 0 w 121"/>
              <a:gd name="T21" fmla="*/ 168 h 246"/>
              <a:gd name="T22" fmla="*/ 2 w 121"/>
              <a:gd name="T23" fmla="*/ 169 h 246"/>
              <a:gd name="T24" fmla="*/ 53 w 121"/>
              <a:gd name="T25" fmla="*/ 239 h 246"/>
              <a:gd name="T26" fmla="*/ 61 w 121"/>
              <a:gd name="T27" fmla="*/ 246 h 246"/>
              <a:gd name="T28" fmla="*/ 66 w 121"/>
              <a:gd name="T29" fmla="*/ 239 h 246"/>
              <a:gd name="T30" fmla="*/ 120 w 121"/>
              <a:gd name="T31" fmla="*/ 169 h 246"/>
              <a:gd name="T32" fmla="*/ 121 w 121"/>
              <a:gd name="T33" fmla="*/ 168 h 246"/>
              <a:gd name="T34" fmla="*/ 121 w 121"/>
              <a:gd name="T35" fmla="*/ 164 h 246"/>
              <a:gd name="T36" fmla="*/ 121 w 121"/>
              <a:gd name="T37" fmla="*/ 39 h 246"/>
              <a:gd name="T38" fmla="*/ 121 w 121"/>
              <a:gd name="T39" fmla="*/ 35 h 246"/>
              <a:gd name="T40" fmla="*/ 118 w 121"/>
              <a:gd name="T41" fmla="*/ 34 h 246"/>
              <a:gd name="T42" fmla="*/ 87 w 121"/>
              <a:gd name="T43" fmla="*/ 1 h 246"/>
              <a:gd name="T44" fmla="*/ 45 w 121"/>
              <a:gd name="T45" fmla="*/ 14 h 246"/>
              <a:gd name="T46" fmla="*/ 77 w 121"/>
              <a:gd name="T47" fmla="*/ 14 h 246"/>
              <a:gd name="T48" fmla="*/ 77 w 121"/>
              <a:gd name="T49" fmla="*/ 128 h 246"/>
              <a:gd name="T50" fmla="*/ 45 w 121"/>
              <a:gd name="T51" fmla="*/ 128 h 246"/>
              <a:gd name="T52" fmla="*/ 45 w 121"/>
              <a:gd name="T53" fmla="*/ 14 h 246"/>
              <a:gd name="T54" fmla="*/ 14 w 121"/>
              <a:gd name="T55" fmla="*/ 41 h 246"/>
              <a:gd name="T56" fmla="*/ 32 w 121"/>
              <a:gd name="T57" fmla="*/ 23 h 246"/>
              <a:gd name="T58" fmla="*/ 32 w 121"/>
              <a:gd name="T59" fmla="*/ 130 h 246"/>
              <a:gd name="T60" fmla="*/ 14 w 121"/>
              <a:gd name="T61" fmla="*/ 150 h 246"/>
              <a:gd name="T62" fmla="*/ 14 w 121"/>
              <a:gd name="T63" fmla="*/ 41 h 246"/>
              <a:gd name="T64" fmla="*/ 75 w 121"/>
              <a:gd name="T65" fmla="*/ 203 h 246"/>
              <a:gd name="T66" fmla="*/ 75 w 121"/>
              <a:gd name="T67" fmla="*/ 203 h 246"/>
              <a:gd name="T68" fmla="*/ 73 w 121"/>
              <a:gd name="T69" fmla="*/ 200 h 246"/>
              <a:gd name="T70" fmla="*/ 70 w 121"/>
              <a:gd name="T71" fmla="*/ 196 h 246"/>
              <a:gd name="T72" fmla="*/ 64 w 121"/>
              <a:gd name="T73" fmla="*/ 194 h 246"/>
              <a:gd name="T74" fmla="*/ 61 w 121"/>
              <a:gd name="T75" fmla="*/ 194 h 246"/>
              <a:gd name="T76" fmla="*/ 61 w 121"/>
              <a:gd name="T77" fmla="*/ 194 h 246"/>
              <a:gd name="T78" fmla="*/ 55 w 121"/>
              <a:gd name="T79" fmla="*/ 194 h 246"/>
              <a:gd name="T80" fmla="*/ 50 w 121"/>
              <a:gd name="T81" fmla="*/ 196 h 246"/>
              <a:gd name="T82" fmla="*/ 48 w 121"/>
              <a:gd name="T83" fmla="*/ 200 h 246"/>
              <a:gd name="T84" fmla="*/ 45 w 121"/>
              <a:gd name="T85" fmla="*/ 203 h 246"/>
              <a:gd name="T86" fmla="*/ 16 w 121"/>
              <a:gd name="T87" fmla="*/ 164 h 246"/>
              <a:gd name="T88" fmla="*/ 41 w 121"/>
              <a:gd name="T89" fmla="*/ 139 h 246"/>
              <a:gd name="T90" fmla="*/ 80 w 121"/>
              <a:gd name="T91" fmla="*/ 139 h 246"/>
              <a:gd name="T92" fmla="*/ 105 w 121"/>
              <a:gd name="T93" fmla="*/ 164 h 246"/>
              <a:gd name="T94" fmla="*/ 75 w 121"/>
              <a:gd name="T95" fmla="*/ 203 h 246"/>
              <a:gd name="T96" fmla="*/ 105 w 121"/>
              <a:gd name="T97" fmla="*/ 150 h 246"/>
              <a:gd name="T98" fmla="*/ 87 w 121"/>
              <a:gd name="T99" fmla="*/ 130 h 246"/>
              <a:gd name="T100" fmla="*/ 87 w 121"/>
              <a:gd name="T101" fmla="*/ 23 h 246"/>
              <a:gd name="T102" fmla="*/ 105 w 121"/>
              <a:gd name="T103" fmla="*/ 41 h 246"/>
              <a:gd name="T104" fmla="*/ 105 w 121"/>
              <a:gd name="T105" fmla="*/ 15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1" h="246">
                <a:moveTo>
                  <a:pt x="87" y="1"/>
                </a:moveTo>
                <a:lnTo>
                  <a:pt x="86" y="0"/>
                </a:lnTo>
                <a:lnTo>
                  <a:pt x="82" y="0"/>
                </a:lnTo>
                <a:lnTo>
                  <a:pt x="37" y="0"/>
                </a:lnTo>
                <a:lnTo>
                  <a:pt x="36" y="0"/>
                </a:lnTo>
                <a:lnTo>
                  <a:pt x="32" y="1"/>
                </a:lnTo>
                <a:lnTo>
                  <a:pt x="2" y="34"/>
                </a:lnTo>
                <a:lnTo>
                  <a:pt x="0" y="35"/>
                </a:lnTo>
                <a:lnTo>
                  <a:pt x="0" y="39"/>
                </a:lnTo>
                <a:lnTo>
                  <a:pt x="0" y="164"/>
                </a:lnTo>
                <a:lnTo>
                  <a:pt x="0" y="168"/>
                </a:lnTo>
                <a:lnTo>
                  <a:pt x="2" y="169"/>
                </a:lnTo>
                <a:lnTo>
                  <a:pt x="53" y="239"/>
                </a:lnTo>
                <a:lnTo>
                  <a:pt x="61" y="246"/>
                </a:lnTo>
                <a:lnTo>
                  <a:pt x="66" y="239"/>
                </a:lnTo>
                <a:lnTo>
                  <a:pt x="120" y="169"/>
                </a:lnTo>
                <a:lnTo>
                  <a:pt x="121" y="168"/>
                </a:lnTo>
                <a:lnTo>
                  <a:pt x="121" y="164"/>
                </a:lnTo>
                <a:lnTo>
                  <a:pt x="121" y="39"/>
                </a:lnTo>
                <a:lnTo>
                  <a:pt x="121" y="35"/>
                </a:lnTo>
                <a:lnTo>
                  <a:pt x="118" y="34"/>
                </a:lnTo>
                <a:lnTo>
                  <a:pt x="87" y="1"/>
                </a:lnTo>
                <a:close/>
                <a:moveTo>
                  <a:pt x="45" y="14"/>
                </a:moveTo>
                <a:lnTo>
                  <a:pt x="77" y="14"/>
                </a:lnTo>
                <a:lnTo>
                  <a:pt x="77" y="128"/>
                </a:lnTo>
                <a:lnTo>
                  <a:pt x="45" y="128"/>
                </a:lnTo>
                <a:lnTo>
                  <a:pt x="45" y="14"/>
                </a:lnTo>
                <a:close/>
                <a:moveTo>
                  <a:pt x="14" y="41"/>
                </a:moveTo>
                <a:lnTo>
                  <a:pt x="32" y="23"/>
                </a:lnTo>
                <a:lnTo>
                  <a:pt x="32" y="130"/>
                </a:lnTo>
                <a:lnTo>
                  <a:pt x="14" y="150"/>
                </a:lnTo>
                <a:lnTo>
                  <a:pt x="14" y="41"/>
                </a:lnTo>
                <a:close/>
                <a:moveTo>
                  <a:pt x="75" y="203"/>
                </a:moveTo>
                <a:lnTo>
                  <a:pt x="75" y="203"/>
                </a:lnTo>
                <a:lnTo>
                  <a:pt x="73" y="200"/>
                </a:lnTo>
                <a:lnTo>
                  <a:pt x="70" y="196"/>
                </a:lnTo>
                <a:lnTo>
                  <a:pt x="64" y="194"/>
                </a:lnTo>
                <a:lnTo>
                  <a:pt x="61" y="194"/>
                </a:lnTo>
                <a:lnTo>
                  <a:pt x="61" y="194"/>
                </a:lnTo>
                <a:lnTo>
                  <a:pt x="55" y="194"/>
                </a:lnTo>
                <a:lnTo>
                  <a:pt x="50" y="196"/>
                </a:lnTo>
                <a:lnTo>
                  <a:pt x="48" y="200"/>
                </a:lnTo>
                <a:lnTo>
                  <a:pt x="45" y="203"/>
                </a:lnTo>
                <a:lnTo>
                  <a:pt x="16" y="164"/>
                </a:lnTo>
                <a:lnTo>
                  <a:pt x="41" y="139"/>
                </a:lnTo>
                <a:lnTo>
                  <a:pt x="80" y="139"/>
                </a:lnTo>
                <a:lnTo>
                  <a:pt x="105" y="164"/>
                </a:lnTo>
                <a:lnTo>
                  <a:pt x="75" y="203"/>
                </a:lnTo>
                <a:close/>
                <a:moveTo>
                  <a:pt x="105" y="150"/>
                </a:moveTo>
                <a:lnTo>
                  <a:pt x="87" y="130"/>
                </a:lnTo>
                <a:lnTo>
                  <a:pt x="87" y="23"/>
                </a:lnTo>
                <a:lnTo>
                  <a:pt x="105" y="41"/>
                </a:lnTo>
                <a:lnTo>
                  <a:pt x="105" y="1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058525" y="4053472"/>
            <a:ext cx="207521" cy="267067"/>
            <a:chOff x="2739192" y="2696437"/>
            <a:chExt cx="638270" cy="821416"/>
          </a:xfrm>
        </p:grpSpPr>
        <p:sp>
          <p:nvSpPr>
            <p:cNvPr id="51" name="Freeform 7"/>
            <p:cNvSpPr>
              <a:spLocks/>
            </p:cNvSpPr>
            <p:nvPr/>
          </p:nvSpPr>
          <p:spPr bwMode="auto">
            <a:xfrm flipH="1">
              <a:off x="2739192" y="3129920"/>
              <a:ext cx="638270" cy="387933"/>
            </a:xfrm>
            <a:custGeom>
              <a:avLst/>
              <a:gdLst>
                <a:gd name="T0" fmla="*/ 1593 w 1741"/>
                <a:gd name="T1" fmla="*/ 208 h 1022"/>
                <a:gd name="T2" fmla="*/ 1577 w 1741"/>
                <a:gd name="T3" fmla="*/ 190 h 1022"/>
                <a:gd name="T4" fmla="*/ 1545 w 1741"/>
                <a:gd name="T5" fmla="*/ 164 h 1022"/>
                <a:gd name="T6" fmla="*/ 1497 w 1741"/>
                <a:gd name="T7" fmla="*/ 136 h 1022"/>
                <a:gd name="T8" fmla="*/ 1467 w 1741"/>
                <a:gd name="T9" fmla="*/ 122 h 1022"/>
                <a:gd name="T10" fmla="*/ 1359 w 1741"/>
                <a:gd name="T11" fmla="*/ 84 h 1022"/>
                <a:gd name="T12" fmla="*/ 1265 w 1741"/>
                <a:gd name="T13" fmla="*/ 46 h 1022"/>
                <a:gd name="T14" fmla="*/ 1201 w 1741"/>
                <a:gd name="T15" fmla="*/ 12 h 1022"/>
                <a:gd name="T16" fmla="*/ 1143 w 1741"/>
                <a:gd name="T17" fmla="*/ 28 h 1022"/>
                <a:gd name="T18" fmla="*/ 903 w 1741"/>
                <a:gd name="T19" fmla="*/ 944 h 1022"/>
                <a:gd name="T20" fmla="*/ 897 w 1741"/>
                <a:gd name="T21" fmla="*/ 954 h 1022"/>
                <a:gd name="T22" fmla="*/ 879 w 1741"/>
                <a:gd name="T23" fmla="*/ 966 h 1022"/>
                <a:gd name="T24" fmla="*/ 869 w 1741"/>
                <a:gd name="T25" fmla="*/ 968 h 1022"/>
                <a:gd name="T26" fmla="*/ 848 w 1741"/>
                <a:gd name="T27" fmla="*/ 962 h 1022"/>
                <a:gd name="T28" fmla="*/ 836 w 1741"/>
                <a:gd name="T29" fmla="*/ 944 h 1022"/>
                <a:gd name="T30" fmla="*/ 592 w 1741"/>
                <a:gd name="T31" fmla="*/ 292 h 1022"/>
                <a:gd name="T32" fmla="*/ 596 w 1741"/>
                <a:gd name="T33" fmla="*/ 28 h 1022"/>
                <a:gd name="T34" fmla="*/ 554 w 1741"/>
                <a:gd name="T35" fmla="*/ 0 h 1022"/>
                <a:gd name="T36" fmla="*/ 536 w 1741"/>
                <a:gd name="T37" fmla="*/ 12 h 1022"/>
                <a:gd name="T38" fmla="*/ 472 w 1741"/>
                <a:gd name="T39" fmla="*/ 46 h 1022"/>
                <a:gd name="T40" fmla="*/ 380 w 1741"/>
                <a:gd name="T41" fmla="*/ 84 h 1022"/>
                <a:gd name="T42" fmla="*/ 272 w 1741"/>
                <a:gd name="T43" fmla="*/ 122 h 1022"/>
                <a:gd name="T44" fmla="*/ 240 w 1741"/>
                <a:gd name="T45" fmla="*/ 136 h 1022"/>
                <a:gd name="T46" fmla="*/ 192 w 1741"/>
                <a:gd name="T47" fmla="*/ 164 h 1022"/>
                <a:gd name="T48" fmla="*/ 162 w 1741"/>
                <a:gd name="T49" fmla="*/ 190 h 1022"/>
                <a:gd name="T50" fmla="*/ 146 w 1741"/>
                <a:gd name="T51" fmla="*/ 208 h 1022"/>
                <a:gd name="T52" fmla="*/ 136 w 1741"/>
                <a:gd name="T53" fmla="*/ 224 h 1022"/>
                <a:gd name="T54" fmla="*/ 108 w 1741"/>
                <a:gd name="T55" fmla="*/ 284 h 1022"/>
                <a:gd name="T56" fmla="*/ 78 w 1741"/>
                <a:gd name="T57" fmla="*/ 386 h 1022"/>
                <a:gd name="T58" fmla="*/ 54 w 1741"/>
                <a:gd name="T59" fmla="*/ 506 h 1022"/>
                <a:gd name="T60" fmla="*/ 34 w 1741"/>
                <a:gd name="T61" fmla="*/ 634 h 1022"/>
                <a:gd name="T62" fmla="*/ 10 w 1741"/>
                <a:gd name="T63" fmla="*/ 870 h 1022"/>
                <a:gd name="T64" fmla="*/ 1741 w 1741"/>
                <a:gd name="T65" fmla="*/ 1022 h 1022"/>
                <a:gd name="T66" fmla="*/ 1733 w 1741"/>
                <a:gd name="T67" fmla="*/ 858 h 1022"/>
                <a:gd name="T68" fmla="*/ 1721 w 1741"/>
                <a:gd name="T69" fmla="*/ 690 h 1022"/>
                <a:gd name="T70" fmla="*/ 1705 w 1741"/>
                <a:gd name="T71" fmla="*/ 572 h 1022"/>
                <a:gd name="T72" fmla="*/ 1685 w 1741"/>
                <a:gd name="T73" fmla="*/ 452 h 1022"/>
                <a:gd name="T74" fmla="*/ 1655 w 1741"/>
                <a:gd name="T75" fmla="*/ 342 h 1022"/>
                <a:gd name="T76" fmla="*/ 1617 w 1741"/>
                <a:gd name="T77" fmla="*/ 246 h 1022"/>
                <a:gd name="T78" fmla="*/ 1593 w 1741"/>
                <a:gd name="T79" fmla="*/ 208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41" h="1022">
                  <a:moveTo>
                    <a:pt x="1593" y="208"/>
                  </a:moveTo>
                  <a:lnTo>
                    <a:pt x="1593" y="208"/>
                  </a:lnTo>
                  <a:lnTo>
                    <a:pt x="1587" y="198"/>
                  </a:lnTo>
                  <a:lnTo>
                    <a:pt x="1577" y="190"/>
                  </a:lnTo>
                  <a:lnTo>
                    <a:pt x="1563" y="178"/>
                  </a:lnTo>
                  <a:lnTo>
                    <a:pt x="1545" y="164"/>
                  </a:lnTo>
                  <a:lnTo>
                    <a:pt x="1523" y="150"/>
                  </a:lnTo>
                  <a:lnTo>
                    <a:pt x="1497" y="136"/>
                  </a:lnTo>
                  <a:lnTo>
                    <a:pt x="1467" y="122"/>
                  </a:lnTo>
                  <a:lnTo>
                    <a:pt x="1467" y="122"/>
                  </a:lnTo>
                  <a:lnTo>
                    <a:pt x="1435" y="112"/>
                  </a:lnTo>
                  <a:lnTo>
                    <a:pt x="1359" y="84"/>
                  </a:lnTo>
                  <a:lnTo>
                    <a:pt x="1313" y="66"/>
                  </a:lnTo>
                  <a:lnTo>
                    <a:pt x="1265" y="46"/>
                  </a:lnTo>
                  <a:lnTo>
                    <a:pt x="1221" y="22"/>
                  </a:lnTo>
                  <a:lnTo>
                    <a:pt x="1201" y="12"/>
                  </a:lnTo>
                  <a:lnTo>
                    <a:pt x="1183" y="0"/>
                  </a:lnTo>
                  <a:lnTo>
                    <a:pt x="1143" y="28"/>
                  </a:lnTo>
                  <a:lnTo>
                    <a:pt x="1147" y="292"/>
                  </a:lnTo>
                  <a:lnTo>
                    <a:pt x="903" y="944"/>
                  </a:lnTo>
                  <a:lnTo>
                    <a:pt x="903" y="944"/>
                  </a:lnTo>
                  <a:lnTo>
                    <a:pt x="897" y="954"/>
                  </a:lnTo>
                  <a:lnTo>
                    <a:pt x="889" y="962"/>
                  </a:lnTo>
                  <a:lnTo>
                    <a:pt x="879" y="966"/>
                  </a:lnTo>
                  <a:lnTo>
                    <a:pt x="869" y="968"/>
                  </a:lnTo>
                  <a:lnTo>
                    <a:pt x="869" y="968"/>
                  </a:lnTo>
                  <a:lnTo>
                    <a:pt x="858" y="966"/>
                  </a:lnTo>
                  <a:lnTo>
                    <a:pt x="848" y="962"/>
                  </a:lnTo>
                  <a:lnTo>
                    <a:pt x="840" y="954"/>
                  </a:lnTo>
                  <a:lnTo>
                    <a:pt x="836" y="944"/>
                  </a:lnTo>
                  <a:lnTo>
                    <a:pt x="592" y="292"/>
                  </a:lnTo>
                  <a:lnTo>
                    <a:pt x="592" y="292"/>
                  </a:lnTo>
                  <a:lnTo>
                    <a:pt x="596" y="28"/>
                  </a:lnTo>
                  <a:lnTo>
                    <a:pt x="596" y="28"/>
                  </a:lnTo>
                  <a:lnTo>
                    <a:pt x="576" y="14"/>
                  </a:lnTo>
                  <a:lnTo>
                    <a:pt x="554" y="0"/>
                  </a:lnTo>
                  <a:lnTo>
                    <a:pt x="554" y="0"/>
                  </a:lnTo>
                  <a:lnTo>
                    <a:pt x="536" y="12"/>
                  </a:lnTo>
                  <a:lnTo>
                    <a:pt x="516" y="22"/>
                  </a:lnTo>
                  <a:lnTo>
                    <a:pt x="472" y="46"/>
                  </a:lnTo>
                  <a:lnTo>
                    <a:pt x="426" y="66"/>
                  </a:lnTo>
                  <a:lnTo>
                    <a:pt x="380" y="84"/>
                  </a:lnTo>
                  <a:lnTo>
                    <a:pt x="304" y="112"/>
                  </a:lnTo>
                  <a:lnTo>
                    <a:pt x="272" y="122"/>
                  </a:lnTo>
                  <a:lnTo>
                    <a:pt x="272" y="122"/>
                  </a:lnTo>
                  <a:lnTo>
                    <a:pt x="240" y="136"/>
                  </a:lnTo>
                  <a:lnTo>
                    <a:pt x="214" y="150"/>
                  </a:lnTo>
                  <a:lnTo>
                    <a:pt x="192" y="164"/>
                  </a:lnTo>
                  <a:lnTo>
                    <a:pt x="174" y="178"/>
                  </a:lnTo>
                  <a:lnTo>
                    <a:pt x="162" y="190"/>
                  </a:lnTo>
                  <a:lnTo>
                    <a:pt x="152" y="198"/>
                  </a:lnTo>
                  <a:lnTo>
                    <a:pt x="146" y="208"/>
                  </a:lnTo>
                  <a:lnTo>
                    <a:pt x="146" y="208"/>
                  </a:lnTo>
                  <a:lnTo>
                    <a:pt x="136" y="224"/>
                  </a:lnTo>
                  <a:lnTo>
                    <a:pt x="126" y="242"/>
                  </a:lnTo>
                  <a:lnTo>
                    <a:pt x="108" y="284"/>
                  </a:lnTo>
                  <a:lnTo>
                    <a:pt x="92" y="332"/>
                  </a:lnTo>
                  <a:lnTo>
                    <a:pt x="78" y="386"/>
                  </a:lnTo>
                  <a:lnTo>
                    <a:pt x="66" y="444"/>
                  </a:lnTo>
                  <a:lnTo>
                    <a:pt x="54" y="506"/>
                  </a:lnTo>
                  <a:lnTo>
                    <a:pt x="44" y="570"/>
                  </a:lnTo>
                  <a:lnTo>
                    <a:pt x="34" y="634"/>
                  </a:lnTo>
                  <a:lnTo>
                    <a:pt x="20" y="758"/>
                  </a:lnTo>
                  <a:lnTo>
                    <a:pt x="10" y="870"/>
                  </a:lnTo>
                  <a:lnTo>
                    <a:pt x="0" y="1022"/>
                  </a:lnTo>
                  <a:lnTo>
                    <a:pt x="1741" y="1022"/>
                  </a:lnTo>
                  <a:lnTo>
                    <a:pt x="1741" y="1022"/>
                  </a:lnTo>
                  <a:lnTo>
                    <a:pt x="1733" y="858"/>
                  </a:lnTo>
                  <a:lnTo>
                    <a:pt x="1725" y="750"/>
                  </a:lnTo>
                  <a:lnTo>
                    <a:pt x="1721" y="690"/>
                  </a:lnTo>
                  <a:lnTo>
                    <a:pt x="1713" y="632"/>
                  </a:lnTo>
                  <a:lnTo>
                    <a:pt x="1705" y="572"/>
                  </a:lnTo>
                  <a:lnTo>
                    <a:pt x="1697" y="512"/>
                  </a:lnTo>
                  <a:lnTo>
                    <a:pt x="1685" y="452"/>
                  </a:lnTo>
                  <a:lnTo>
                    <a:pt x="1671" y="396"/>
                  </a:lnTo>
                  <a:lnTo>
                    <a:pt x="1655" y="342"/>
                  </a:lnTo>
                  <a:lnTo>
                    <a:pt x="1637" y="292"/>
                  </a:lnTo>
                  <a:lnTo>
                    <a:pt x="1617" y="246"/>
                  </a:lnTo>
                  <a:lnTo>
                    <a:pt x="1605" y="226"/>
                  </a:lnTo>
                  <a:lnTo>
                    <a:pt x="1593" y="208"/>
                  </a:lnTo>
                  <a:lnTo>
                    <a:pt x="1593" y="2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 flipH="1">
              <a:off x="3019283" y="3175470"/>
              <a:ext cx="79555" cy="297592"/>
            </a:xfrm>
            <a:custGeom>
              <a:avLst/>
              <a:gdLst>
                <a:gd name="T0" fmla="*/ 117 w 217"/>
                <a:gd name="T1" fmla="*/ 20 h 784"/>
                <a:gd name="T2" fmla="*/ 107 w 217"/>
                <a:gd name="T3" fmla="*/ 20 h 784"/>
                <a:gd name="T4" fmla="*/ 107 w 217"/>
                <a:gd name="T5" fmla="*/ 20 h 784"/>
                <a:gd name="T6" fmla="*/ 80 w 217"/>
                <a:gd name="T7" fmla="*/ 18 h 784"/>
                <a:gd name="T8" fmla="*/ 54 w 217"/>
                <a:gd name="T9" fmla="*/ 14 h 784"/>
                <a:gd name="T10" fmla="*/ 28 w 217"/>
                <a:gd name="T11" fmla="*/ 8 h 784"/>
                <a:gd name="T12" fmla="*/ 0 w 217"/>
                <a:gd name="T13" fmla="*/ 0 h 784"/>
                <a:gd name="T14" fmla="*/ 98 w 217"/>
                <a:gd name="T15" fmla="*/ 150 h 784"/>
                <a:gd name="T16" fmla="*/ 10 w 217"/>
                <a:gd name="T17" fmla="*/ 234 h 784"/>
                <a:gd name="T18" fmla="*/ 100 w 217"/>
                <a:gd name="T19" fmla="*/ 776 h 784"/>
                <a:gd name="T20" fmla="*/ 100 w 217"/>
                <a:gd name="T21" fmla="*/ 776 h 784"/>
                <a:gd name="T22" fmla="*/ 102 w 217"/>
                <a:gd name="T23" fmla="*/ 780 h 784"/>
                <a:gd name="T24" fmla="*/ 104 w 217"/>
                <a:gd name="T25" fmla="*/ 782 h 784"/>
                <a:gd name="T26" fmla="*/ 109 w 217"/>
                <a:gd name="T27" fmla="*/ 784 h 784"/>
                <a:gd name="T28" fmla="*/ 109 w 217"/>
                <a:gd name="T29" fmla="*/ 784 h 784"/>
                <a:gd name="T30" fmla="*/ 115 w 217"/>
                <a:gd name="T31" fmla="*/ 782 h 784"/>
                <a:gd name="T32" fmla="*/ 117 w 217"/>
                <a:gd name="T33" fmla="*/ 780 h 784"/>
                <a:gd name="T34" fmla="*/ 119 w 217"/>
                <a:gd name="T35" fmla="*/ 776 h 784"/>
                <a:gd name="T36" fmla="*/ 207 w 217"/>
                <a:gd name="T37" fmla="*/ 234 h 784"/>
                <a:gd name="T38" fmla="*/ 121 w 217"/>
                <a:gd name="T39" fmla="*/ 150 h 784"/>
                <a:gd name="T40" fmla="*/ 217 w 217"/>
                <a:gd name="T41" fmla="*/ 2 h 784"/>
                <a:gd name="T42" fmla="*/ 217 w 217"/>
                <a:gd name="T43" fmla="*/ 2 h 784"/>
                <a:gd name="T44" fmla="*/ 193 w 217"/>
                <a:gd name="T45" fmla="*/ 10 h 784"/>
                <a:gd name="T46" fmla="*/ 169 w 217"/>
                <a:gd name="T47" fmla="*/ 14 h 784"/>
                <a:gd name="T48" fmla="*/ 143 w 217"/>
                <a:gd name="T49" fmla="*/ 18 h 784"/>
                <a:gd name="T50" fmla="*/ 117 w 217"/>
                <a:gd name="T51" fmla="*/ 20 h 784"/>
                <a:gd name="T52" fmla="*/ 117 w 217"/>
                <a:gd name="T53" fmla="*/ 2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7" h="784">
                  <a:moveTo>
                    <a:pt x="117" y="20"/>
                  </a:moveTo>
                  <a:lnTo>
                    <a:pt x="107" y="20"/>
                  </a:lnTo>
                  <a:lnTo>
                    <a:pt x="107" y="20"/>
                  </a:lnTo>
                  <a:lnTo>
                    <a:pt x="80" y="18"/>
                  </a:lnTo>
                  <a:lnTo>
                    <a:pt x="54" y="14"/>
                  </a:lnTo>
                  <a:lnTo>
                    <a:pt x="28" y="8"/>
                  </a:lnTo>
                  <a:lnTo>
                    <a:pt x="0" y="0"/>
                  </a:lnTo>
                  <a:lnTo>
                    <a:pt x="98" y="150"/>
                  </a:lnTo>
                  <a:lnTo>
                    <a:pt x="10" y="234"/>
                  </a:lnTo>
                  <a:lnTo>
                    <a:pt x="100" y="776"/>
                  </a:lnTo>
                  <a:lnTo>
                    <a:pt x="100" y="776"/>
                  </a:lnTo>
                  <a:lnTo>
                    <a:pt x="102" y="780"/>
                  </a:lnTo>
                  <a:lnTo>
                    <a:pt x="104" y="782"/>
                  </a:lnTo>
                  <a:lnTo>
                    <a:pt x="109" y="784"/>
                  </a:lnTo>
                  <a:lnTo>
                    <a:pt x="109" y="784"/>
                  </a:lnTo>
                  <a:lnTo>
                    <a:pt x="115" y="782"/>
                  </a:lnTo>
                  <a:lnTo>
                    <a:pt x="117" y="780"/>
                  </a:lnTo>
                  <a:lnTo>
                    <a:pt x="119" y="776"/>
                  </a:lnTo>
                  <a:lnTo>
                    <a:pt x="207" y="234"/>
                  </a:lnTo>
                  <a:lnTo>
                    <a:pt x="121" y="150"/>
                  </a:lnTo>
                  <a:lnTo>
                    <a:pt x="217" y="2"/>
                  </a:lnTo>
                  <a:lnTo>
                    <a:pt x="217" y="2"/>
                  </a:lnTo>
                  <a:lnTo>
                    <a:pt x="193" y="10"/>
                  </a:lnTo>
                  <a:lnTo>
                    <a:pt x="169" y="14"/>
                  </a:lnTo>
                  <a:lnTo>
                    <a:pt x="143" y="18"/>
                  </a:lnTo>
                  <a:lnTo>
                    <a:pt x="117" y="20"/>
                  </a:lnTo>
                  <a:lnTo>
                    <a:pt x="117" y="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auto">
            <a:xfrm flipH="1">
              <a:off x="2882904" y="2696437"/>
              <a:ext cx="355246" cy="468405"/>
            </a:xfrm>
            <a:custGeom>
              <a:avLst/>
              <a:gdLst>
                <a:gd name="T0" fmla="*/ 84 w 969"/>
                <a:gd name="T1" fmla="*/ 858 h 1234"/>
                <a:gd name="T2" fmla="*/ 174 w 969"/>
                <a:gd name="T3" fmla="*/ 1046 h 1234"/>
                <a:gd name="T4" fmla="*/ 318 w 969"/>
                <a:gd name="T5" fmla="*/ 1182 h 1234"/>
                <a:gd name="T6" fmla="*/ 486 w 969"/>
                <a:gd name="T7" fmla="*/ 1234 h 1234"/>
                <a:gd name="T8" fmla="*/ 495 w 969"/>
                <a:gd name="T9" fmla="*/ 1234 h 1234"/>
                <a:gd name="T10" fmla="*/ 613 w 969"/>
                <a:gd name="T11" fmla="*/ 1206 h 1234"/>
                <a:gd name="T12" fmla="*/ 769 w 969"/>
                <a:gd name="T13" fmla="*/ 1084 h 1234"/>
                <a:gd name="T14" fmla="*/ 871 w 969"/>
                <a:gd name="T15" fmla="*/ 918 h 1234"/>
                <a:gd name="T16" fmla="*/ 903 w 969"/>
                <a:gd name="T17" fmla="*/ 816 h 1234"/>
                <a:gd name="T18" fmla="*/ 953 w 969"/>
                <a:gd name="T19" fmla="*/ 756 h 1234"/>
                <a:gd name="T20" fmla="*/ 969 w 969"/>
                <a:gd name="T21" fmla="*/ 674 h 1234"/>
                <a:gd name="T22" fmla="*/ 941 w 969"/>
                <a:gd name="T23" fmla="*/ 576 h 1234"/>
                <a:gd name="T24" fmla="*/ 949 w 969"/>
                <a:gd name="T25" fmla="*/ 446 h 1234"/>
                <a:gd name="T26" fmla="*/ 937 w 969"/>
                <a:gd name="T27" fmla="*/ 324 h 1234"/>
                <a:gd name="T28" fmla="*/ 861 w 969"/>
                <a:gd name="T29" fmla="*/ 198 h 1234"/>
                <a:gd name="T30" fmla="*/ 727 w 969"/>
                <a:gd name="T31" fmla="*/ 76 h 1234"/>
                <a:gd name="T32" fmla="*/ 589 w 969"/>
                <a:gd name="T33" fmla="*/ 14 h 1234"/>
                <a:gd name="T34" fmla="*/ 442 w 969"/>
                <a:gd name="T35" fmla="*/ 2 h 1234"/>
                <a:gd name="T36" fmla="*/ 282 w 969"/>
                <a:gd name="T37" fmla="*/ 46 h 1234"/>
                <a:gd name="T38" fmla="*/ 148 w 969"/>
                <a:gd name="T39" fmla="*/ 148 h 1234"/>
                <a:gd name="T40" fmla="*/ 52 w 969"/>
                <a:gd name="T41" fmla="*/ 302 h 1234"/>
                <a:gd name="T42" fmla="*/ 32 w 969"/>
                <a:gd name="T43" fmla="*/ 396 h 1234"/>
                <a:gd name="T44" fmla="*/ 46 w 969"/>
                <a:gd name="T45" fmla="*/ 562 h 1234"/>
                <a:gd name="T46" fmla="*/ 12 w 969"/>
                <a:gd name="T47" fmla="*/ 598 h 1234"/>
                <a:gd name="T48" fmla="*/ 4 w 969"/>
                <a:gd name="T49" fmla="*/ 704 h 1234"/>
                <a:gd name="T50" fmla="*/ 26 w 969"/>
                <a:gd name="T51" fmla="*/ 774 h 1234"/>
                <a:gd name="T52" fmla="*/ 78 w 969"/>
                <a:gd name="T53" fmla="*/ 628 h 1234"/>
                <a:gd name="T54" fmla="*/ 112 w 969"/>
                <a:gd name="T55" fmla="*/ 606 h 1234"/>
                <a:gd name="T56" fmla="*/ 160 w 969"/>
                <a:gd name="T57" fmla="*/ 578 h 1234"/>
                <a:gd name="T58" fmla="*/ 262 w 969"/>
                <a:gd name="T59" fmla="*/ 502 h 1234"/>
                <a:gd name="T60" fmla="*/ 362 w 969"/>
                <a:gd name="T61" fmla="*/ 362 h 1234"/>
                <a:gd name="T62" fmla="*/ 412 w 969"/>
                <a:gd name="T63" fmla="*/ 284 h 1234"/>
                <a:gd name="T64" fmla="*/ 472 w 969"/>
                <a:gd name="T65" fmla="*/ 282 h 1234"/>
                <a:gd name="T66" fmla="*/ 545 w 969"/>
                <a:gd name="T67" fmla="*/ 310 h 1234"/>
                <a:gd name="T68" fmla="*/ 605 w 969"/>
                <a:gd name="T69" fmla="*/ 270 h 1234"/>
                <a:gd name="T70" fmla="*/ 643 w 969"/>
                <a:gd name="T71" fmla="*/ 300 h 1234"/>
                <a:gd name="T72" fmla="*/ 727 w 969"/>
                <a:gd name="T73" fmla="*/ 476 h 1234"/>
                <a:gd name="T74" fmla="*/ 815 w 969"/>
                <a:gd name="T75" fmla="*/ 576 h 1234"/>
                <a:gd name="T76" fmla="*/ 861 w 969"/>
                <a:gd name="T77" fmla="*/ 606 h 1234"/>
                <a:gd name="T78" fmla="*/ 891 w 969"/>
                <a:gd name="T79" fmla="*/ 628 h 1234"/>
                <a:gd name="T80" fmla="*/ 897 w 969"/>
                <a:gd name="T81" fmla="*/ 680 h 1234"/>
                <a:gd name="T82" fmla="*/ 887 w 969"/>
                <a:gd name="T83" fmla="*/ 728 h 1234"/>
                <a:gd name="T84" fmla="*/ 843 w 969"/>
                <a:gd name="T85" fmla="*/ 774 h 1234"/>
                <a:gd name="T86" fmla="*/ 819 w 969"/>
                <a:gd name="T87" fmla="*/ 850 h 1234"/>
                <a:gd name="T88" fmla="*/ 745 w 969"/>
                <a:gd name="T89" fmla="*/ 1000 h 1234"/>
                <a:gd name="T90" fmla="*/ 623 w 969"/>
                <a:gd name="T91" fmla="*/ 1120 h 1234"/>
                <a:gd name="T92" fmla="*/ 493 w 969"/>
                <a:gd name="T93" fmla="*/ 1162 h 1234"/>
                <a:gd name="T94" fmla="*/ 460 w 969"/>
                <a:gd name="T95" fmla="*/ 1160 h 1234"/>
                <a:gd name="T96" fmla="*/ 328 w 969"/>
                <a:gd name="T97" fmla="*/ 1098 h 1234"/>
                <a:gd name="T98" fmla="*/ 210 w 969"/>
                <a:gd name="T99" fmla="*/ 970 h 1234"/>
                <a:gd name="T100" fmla="*/ 144 w 969"/>
                <a:gd name="T101" fmla="*/ 794 h 1234"/>
                <a:gd name="T102" fmla="*/ 114 w 969"/>
                <a:gd name="T103" fmla="*/ 758 h 1234"/>
                <a:gd name="T104" fmla="*/ 80 w 969"/>
                <a:gd name="T105" fmla="*/ 722 h 1234"/>
                <a:gd name="T106" fmla="*/ 78 w 969"/>
                <a:gd name="T107" fmla="*/ 628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9" h="1234">
                  <a:moveTo>
                    <a:pt x="72" y="814"/>
                  </a:moveTo>
                  <a:lnTo>
                    <a:pt x="72" y="814"/>
                  </a:lnTo>
                  <a:lnTo>
                    <a:pt x="76" y="818"/>
                  </a:lnTo>
                  <a:lnTo>
                    <a:pt x="76" y="818"/>
                  </a:lnTo>
                  <a:lnTo>
                    <a:pt x="84" y="858"/>
                  </a:lnTo>
                  <a:lnTo>
                    <a:pt x="96" y="898"/>
                  </a:lnTo>
                  <a:lnTo>
                    <a:pt x="112" y="938"/>
                  </a:lnTo>
                  <a:lnTo>
                    <a:pt x="130" y="976"/>
                  </a:lnTo>
                  <a:lnTo>
                    <a:pt x="150" y="1012"/>
                  </a:lnTo>
                  <a:lnTo>
                    <a:pt x="174" y="1046"/>
                  </a:lnTo>
                  <a:lnTo>
                    <a:pt x="200" y="1078"/>
                  </a:lnTo>
                  <a:lnTo>
                    <a:pt x="228" y="1108"/>
                  </a:lnTo>
                  <a:lnTo>
                    <a:pt x="256" y="1136"/>
                  </a:lnTo>
                  <a:lnTo>
                    <a:pt x="286" y="1160"/>
                  </a:lnTo>
                  <a:lnTo>
                    <a:pt x="318" y="1182"/>
                  </a:lnTo>
                  <a:lnTo>
                    <a:pt x="350" y="1200"/>
                  </a:lnTo>
                  <a:lnTo>
                    <a:pt x="384" y="1214"/>
                  </a:lnTo>
                  <a:lnTo>
                    <a:pt x="418" y="1224"/>
                  </a:lnTo>
                  <a:lnTo>
                    <a:pt x="452" y="1232"/>
                  </a:lnTo>
                  <a:lnTo>
                    <a:pt x="486" y="1234"/>
                  </a:lnTo>
                  <a:lnTo>
                    <a:pt x="486" y="1234"/>
                  </a:lnTo>
                  <a:lnTo>
                    <a:pt x="486" y="1234"/>
                  </a:lnTo>
                  <a:lnTo>
                    <a:pt x="486" y="1234"/>
                  </a:lnTo>
                  <a:lnTo>
                    <a:pt x="495" y="1234"/>
                  </a:lnTo>
                  <a:lnTo>
                    <a:pt x="495" y="1234"/>
                  </a:lnTo>
                  <a:lnTo>
                    <a:pt x="517" y="1232"/>
                  </a:lnTo>
                  <a:lnTo>
                    <a:pt x="537" y="1228"/>
                  </a:lnTo>
                  <a:lnTo>
                    <a:pt x="557" y="1224"/>
                  </a:lnTo>
                  <a:lnTo>
                    <a:pt x="577" y="1220"/>
                  </a:lnTo>
                  <a:lnTo>
                    <a:pt x="613" y="1206"/>
                  </a:lnTo>
                  <a:lnTo>
                    <a:pt x="649" y="1188"/>
                  </a:lnTo>
                  <a:lnTo>
                    <a:pt x="683" y="1166"/>
                  </a:lnTo>
                  <a:lnTo>
                    <a:pt x="713" y="1142"/>
                  </a:lnTo>
                  <a:lnTo>
                    <a:pt x="743" y="1114"/>
                  </a:lnTo>
                  <a:lnTo>
                    <a:pt x="769" y="1084"/>
                  </a:lnTo>
                  <a:lnTo>
                    <a:pt x="795" y="1054"/>
                  </a:lnTo>
                  <a:lnTo>
                    <a:pt x="817" y="1020"/>
                  </a:lnTo>
                  <a:lnTo>
                    <a:pt x="837" y="986"/>
                  </a:lnTo>
                  <a:lnTo>
                    <a:pt x="855" y="952"/>
                  </a:lnTo>
                  <a:lnTo>
                    <a:pt x="871" y="918"/>
                  </a:lnTo>
                  <a:lnTo>
                    <a:pt x="885" y="884"/>
                  </a:lnTo>
                  <a:lnTo>
                    <a:pt x="895" y="850"/>
                  </a:lnTo>
                  <a:lnTo>
                    <a:pt x="903" y="816"/>
                  </a:lnTo>
                  <a:lnTo>
                    <a:pt x="903" y="816"/>
                  </a:lnTo>
                  <a:lnTo>
                    <a:pt x="903" y="816"/>
                  </a:lnTo>
                  <a:lnTo>
                    <a:pt x="903" y="816"/>
                  </a:lnTo>
                  <a:lnTo>
                    <a:pt x="919" y="800"/>
                  </a:lnTo>
                  <a:lnTo>
                    <a:pt x="937" y="780"/>
                  </a:lnTo>
                  <a:lnTo>
                    <a:pt x="945" y="770"/>
                  </a:lnTo>
                  <a:lnTo>
                    <a:pt x="953" y="756"/>
                  </a:lnTo>
                  <a:lnTo>
                    <a:pt x="959" y="744"/>
                  </a:lnTo>
                  <a:lnTo>
                    <a:pt x="963" y="730"/>
                  </a:lnTo>
                  <a:lnTo>
                    <a:pt x="963" y="730"/>
                  </a:lnTo>
                  <a:lnTo>
                    <a:pt x="967" y="700"/>
                  </a:lnTo>
                  <a:lnTo>
                    <a:pt x="969" y="674"/>
                  </a:lnTo>
                  <a:lnTo>
                    <a:pt x="969" y="650"/>
                  </a:lnTo>
                  <a:lnTo>
                    <a:pt x="967" y="628"/>
                  </a:lnTo>
                  <a:lnTo>
                    <a:pt x="961" y="608"/>
                  </a:lnTo>
                  <a:lnTo>
                    <a:pt x="951" y="590"/>
                  </a:lnTo>
                  <a:lnTo>
                    <a:pt x="941" y="576"/>
                  </a:lnTo>
                  <a:lnTo>
                    <a:pt x="927" y="566"/>
                  </a:lnTo>
                  <a:lnTo>
                    <a:pt x="927" y="566"/>
                  </a:lnTo>
                  <a:lnTo>
                    <a:pt x="937" y="530"/>
                  </a:lnTo>
                  <a:lnTo>
                    <a:pt x="945" y="490"/>
                  </a:lnTo>
                  <a:lnTo>
                    <a:pt x="949" y="446"/>
                  </a:lnTo>
                  <a:lnTo>
                    <a:pt x="951" y="422"/>
                  </a:lnTo>
                  <a:lnTo>
                    <a:pt x="949" y="398"/>
                  </a:lnTo>
                  <a:lnTo>
                    <a:pt x="947" y="374"/>
                  </a:lnTo>
                  <a:lnTo>
                    <a:pt x="943" y="350"/>
                  </a:lnTo>
                  <a:lnTo>
                    <a:pt x="937" y="324"/>
                  </a:lnTo>
                  <a:lnTo>
                    <a:pt x="927" y="298"/>
                  </a:lnTo>
                  <a:lnTo>
                    <a:pt x="915" y="274"/>
                  </a:lnTo>
                  <a:lnTo>
                    <a:pt x="901" y="248"/>
                  </a:lnTo>
                  <a:lnTo>
                    <a:pt x="883" y="222"/>
                  </a:lnTo>
                  <a:lnTo>
                    <a:pt x="861" y="198"/>
                  </a:lnTo>
                  <a:lnTo>
                    <a:pt x="861" y="198"/>
                  </a:lnTo>
                  <a:lnTo>
                    <a:pt x="809" y="146"/>
                  </a:lnTo>
                  <a:lnTo>
                    <a:pt x="783" y="120"/>
                  </a:lnTo>
                  <a:lnTo>
                    <a:pt x="755" y="98"/>
                  </a:lnTo>
                  <a:lnTo>
                    <a:pt x="727" y="76"/>
                  </a:lnTo>
                  <a:lnTo>
                    <a:pt x="695" y="56"/>
                  </a:lnTo>
                  <a:lnTo>
                    <a:pt x="663" y="40"/>
                  </a:lnTo>
                  <a:lnTo>
                    <a:pt x="627" y="26"/>
                  </a:lnTo>
                  <a:lnTo>
                    <a:pt x="627" y="26"/>
                  </a:lnTo>
                  <a:lnTo>
                    <a:pt x="589" y="14"/>
                  </a:lnTo>
                  <a:lnTo>
                    <a:pt x="551" y="6"/>
                  </a:lnTo>
                  <a:lnTo>
                    <a:pt x="513" y="2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42" y="2"/>
                  </a:lnTo>
                  <a:lnTo>
                    <a:pt x="408" y="6"/>
                  </a:lnTo>
                  <a:lnTo>
                    <a:pt x="376" y="12"/>
                  </a:lnTo>
                  <a:lnTo>
                    <a:pt x="342" y="20"/>
                  </a:lnTo>
                  <a:lnTo>
                    <a:pt x="312" y="32"/>
                  </a:lnTo>
                  <a:lnTo>
                    <a:pt x="282" y="46"/>
                  </a:lnTo>
                  <a:lnTo>
                    <a:pt x="252" y="62"/>
                  </a:lnTo>
                  <a:lnTo>
                    <a:pt x="224" y="80"/>
                  </a:lnTo>
                  <a:lnTo>
                    <a:pt x="198" y="102"/>
                  </a:lnTo>
                  <a:lnTo>
                    <a:pt x="172" y="124"/>
                  </a:lnTo>
                  <a:lnTo>
                    <a:pt x="148" y="148"/>
                  </a:lnTo>
                  <a:lnTo>
                    <a:pt x="126" y="176"/>
                  </a:lnTo>
                  <a:lnTo>
                    <a:pt x="104" y="204"/>
                  </a:lnTo>
                  <a:lnTo>
                    <a:pt x="86" y="234"/>
                  </a:lnTo>
                  <a:lnTo>
                    <a:pt x="68" y="268"/>
                  </a:lnTo>
                  <a:lnTo>
                    <a:pt x="52" y="302"/>
                  </a:lnTo>
                  <a:lnTo>
                    <a:pt x="52" y="302"/>
                  </a:lnTo>
                  <a:lnTo>
                    <a:pt x="46" y="318"/>
                  </a:lnTo>
                  <a:lnTo>
                    <a:pt x="40" y="340"/>
                  </a:lnTo>
                  <a:lnTo>
                    <a:pt x="34" y="366"/>
                  </a:lnTo>
                  <a:lnTo>
                    <a:pt x="32" y="396"/>
                  </a:lnTo>
                  <a:lnTo>
                    <a:pt x="30" y="430"/>
                  </a:lnTo>
                  <a:lnTo>
                    <a:pt x="32" y="470"/>
                  </a:lnTo>
                  <a:lnTo>
                    <a:pt x="36" y="514"/>
                  </a:lnTo>
                  <a:lnTo>
                    <a:pt x="46" y="562"/>
                  </a:lnTo>
                  <a:lnTo>
                    <a:pt x="46" y="562"/>
                  </a:lnTo>
                  <a:lnTo>
                    <a:pt x="34" y="570"/>
                  </a:lnTo>
                  <a:lnTo>
                    <a:pt x="22" y="580"/>
                  </a:lnTo>
                  <a:lnTo>
                    <a:pt x="22" y="580"/>
                  </a:lnTo>
                  <a:lnTo>
                    <a:pt x="18" y="588"/>
                  </a:lnTo>
                  <a:lnTo>
                    <a:pt x="12" y="598"/>
                  </a:lnTo>
                  <a:lnTo>
                    <a:pt x="6" y="618"/>
                  </a:lnTo>
                  <a:lnTo>
                    <a:pt x="2" y="640"/>
                  </a:lnTo>
                  <a:lnTo>
                    <a:pt x="0" y="662"/>
                  </a:lnTo>
                  <a:lnTo>
                    <a:pt x="2" y="684"/>
                  </a:lnTo>
                  <a:lnTo>
                    <a:pt x="4" y="704"/>
                  </a:lnTo>
                  <a:lnTo>
                    <a:pt x="10" y="736"/>
                  </a:lnTo>
                  <a:lnTo>
                    <a:pt x="10" y="736"/>
                  </a:lnTo>
                  <a:lnTo>
                    <a:pt x="14" y="750"/>
                  </a:lnTo>
                  <a:lnTo>
                    <a:pt x="20" y="762"/>
                  </a:lnTo>
                  <a:lnTo>
                    <a:pt x="26" y="774"/>
                  </a:lnTo>
                  <a:lnTo>
                    <a:pt x="36" y="784"/>
                  </a:lnTo>
                  <a:lnTo>
                    <a:pt x="54" y="802"/>
                  </a:lnTo>
                  <a:lnTo>
                    <a:pt x="72" y="814"/>
                  </a:lnTo>
                  <a:lnTo>
                    <a:pt x="72" y="814"/>
                  </a:lnTo>
                  <a:close/>
                  <a:moveTo>
                    <a:pt x="78" y="628"/>
                  </a:moveTo>
                  <a:lnTo>
                    <a:pt x="78" y="628"/>
                  </a:lnTo>
                  <a:lnTo>
                    <a:pt x="88" y="626"/>
                  </a:lnTo>
                  <a:lnTo>
                    <a:pt x="98" y="622"/>
                  </a:lnTo>
                  <a:lnTo>
                    <a:pt x="106" y="616"/>
                  </a:lnTo>
                  <a:lnTo>
                    <a:pt x="112" y="606"/>
                  </a:lnTo>
                  <a:lnTo>
                    <a:pt x="130" y="594"/>
                  </a:lnTo>
                  <a:lnTo>
                    <a:pt x="128" y="592"/>
                  </a:lnTo>
                  <a:lnTo>
                    <a:pt x="128" y="592"/>
                  </a:lnTo>
                  <a:lnTo>
                    <a:pt x="138" y="588"/>
                  </a:lnTo>
                  <a:lnTo>
                    <a:pt x="160" y="578"/>
                  </a:lnTo>
                  <a:lnTo>
                    <a:pt x="188" y="562"/>
                  </a:lnTo>
                  <a:lnTo>
                    <a:pt x="204" y="550"/>
                  </a:lnTo>
                  <a:lnTo>
                    <a:pt x="222" y="536"/>
                  </a:lnTo>
                  <a:lnTo>
                    <a:pt x="242" y="520"/>
                  </a:lnTo>
                  <a:lnTo>
                    <a:pt x="262" y="502"/>
                  </a:lnTo>
                  <a:lnTo>
                    <a:pt x="282" y="480"/>
                  </a:lnTo>
                  <a:lnTo>
                    <a:pt x="302" y="456"/>
                  </a:lnTo>
                  <a:lnTo>
                    <a:pt x="324" y="428"/>
                  </a:lnTo>
                  <a:lnTo>
                    <a:pt x="342" y="396"/>
                  </a:lnTo>
                  <a:lnTo>
                    <a:pt x="362" y="362"/>
                  </a:lnTo>
                  <a:lnTo>
                    <a:pt x="380" y="324"/>
                  </a:lnTo>
                  <a:lnTo>
                    <a:pt x="380" y="324"/>
                  </a:lnTo>
                  <a:lnTo>
                    <a:pt x="390" y="306"/>
                  </a:lnTo>
                  <a:lnTo>
                    <a:pt x="400" y="292"/>
                  </a:lnTo>
                  <a:lnTo>
                    <a:pt x="412" y="284"/>
                  </a:lnTo>
                  <a:lnTo>
                    <a:pt x="424" y="278"/>
                  </a:lnTo>
                  <a:lnTo>
                    <a:pt x="436" y="274"/>
                  </a:lnTo>
                  <a:lnTo>
                    <a:pt x="448" y="274"/>
                  </a:lnTo>
                  <a:lnTo>
                    <a:pt x="460" y="278"/>
                  </a:lnTo>
                  <a:lnTo>
                    <a:pt x="472" y="282"/>
                  </a:lnTo>
                  <a:lnTo>
                    <a:pt x="493" y="294"/>
                  </a:lnTo>
                  <a:lnTo>
                    <a:pt x="511" y="306"/>
                  </a:lnTo>
                  <a:lnTo>
                    <a:pt x="531" y="324"/>
                  </a:lnTo>
                  <a:lnTo>
                    <a:pt x="531" y="324"/>
                  </a:lnTo>
                  <a:lnTo>
                    <a:pt x="545" y="310"/>
                  </a:lnTo>
                  <a:lnTo>
                    <a:pt x="559" y="296"/>
                  </a:lnTo>
                  <a:lnTo>
                    <a:pt x="577" y="282"/>
                  </a:lnTo>
                  <a:lnTo>
                    <a:pt x="585" y="278"/>
                  </a:lnTo>
                  <a:lnTo>
                    <a:pt x="595" y="274"/>
                  </a:lnTo>
                  <a:lnTo>
                    <a:pt x="605" y="270"/>
                  </a:lnTo>
                  <a:lnTo>
                    <a:pt x="613" y="270"/>
                  </a:lnTo>
                  <a:lnTo>
                    <a:pt x="623" y="274"/>
                  </a:lnTo>
                  <a:lnTo>
                    <a:pt x="631" y="278"/>
                  </a:lnTo>
                  <a:lnTo>
                    <a:pt x="637" y="288"/>
                  </a:lnTo>
                  <a:lnTo>
                    <a:pt x="643" y="300"/>
                  </a:lnTo>
                  <a:lnTo>
                    <a:pt x="643" y="300"/>
                  </a:lnTo>
                  <a:lnTo>
                    <a:pt x="659" y="342"/>
                  </a:lnTo>
                  <a:lnTo>
                    <a:pt x="679" y="388"/>
                  </a:lnTo>
                  <a:lnTo>
                    <a:pt x="701" y="432"/>
                  </a:lnTo>
                  <a:lnTo>
                    <a:pt x="727" y="476"/>
                  </a:lnTo>
                  <a:lnTo>
                    <a:pt x="755" y="516"/>
                  </a:lnTo>
                  <a:lnTo>
                    <a:pt x="769" y="534"/>
                  </a:lnTo>
                  <a:lnTo>
                    <a:pt x="785" y="550"/>
                  </a:lnTo>
                  <a:lnTo>
                    <a:pt x="799" y="564"/>
                  </a:lnTo>
                  <a:lnTo>
                    <a:pt x="815" y="576"/>
                  </a:lnTo>
                  <a:lnTo>
                    <a:pt x="829" y="586"/>
                  </a:lnTo>
                  <a:lnTo>
                    <a:pt x="845" y="592"/>
                  </a:lnTo>
                  <a:lnTo>
                    <a:pt x="847" y="592"/>
                  </a:lnTo>
                  <a:lnTo>
                    <a:pt x="861" y="606"/>
                  </a:lnTo>
                  <a:lnTo>
                    <a:pt x="861" y="606"/>
                  </a:lnTo>
                  <a:lnTo>
                    <a:pt x="873" y="618"/>
                  </a:lnTo>
                  <a:lnTo>
                    <a:pt x="879" y="622"/>
                  </a:lnTo>
                  <a:lnTo>
                    <a:pt x="887" y="626"/>
                  </a:lnTo>
                  <a:lnTo>
                    <a:pt x="887" y="626"/>
                  </a:lnTo>
                  <a:lnTo>
                    <a:pt x="891" y="628"/>
                  </a:lnTo>
                  <a:lnTo>
                    <a:pt x="893" y="634"/>
                  </a:lnTo>
                  <a:lnTo>
                    <a:pt x="895" y="642"/>
                  </a:lnTo>
                  <a:lnTo>
                    <a:pt x="897" y="652"/>
                  </a:lnTo>
                  <a:lnTo>
                    <a:pt x="897" y="664"/>
                  </a:lnTo>
                  <a:lnTo>
                    <a:pt x="897" y="680"/>
                  </a:lnTo>
                  <a:lnTo>
                    <a:pt x="895" y="696"/>
                  </a:lnTo>
                  <a:lnTo>
                    <a:pt x="893" y="714"/>
                  </a:lnTo>
                  <a:lnTo>
                    <a:pt x="893" y="714"/>
                  </a:lnTo>
                  <a:lnTo>
                    <a:pt x="891" y="720"/>
                  </a:lnTo>
                  <a:lnTo>
                    <a:pt x="887" y="728"/>
                  </a:lnTo>
                  <a:lnTo>
                    <a:pt x="877" y="742"/>
                  </a:lnTo>
                  <a:lnTo>
                    <a:pt x="865" y="754"/>
                  </a:lnTo>
                  <a:lnTo>
                    <a:pt x="853" y="764"/>
                  </a:lnTo>
                  <a:lnTo>
                    <a:pt x="853" y="764"/>
                  </a:lnTo>
                  <a:lnTo>
                    <a:pt x="843" y="774"/>
                  </a:lnTo>
                  <a:lnTo>
                    <a:pt x="837" y="782"/>
                  </a:lnTo>
                  <a:lnTo>
                    <a:pt x="835" y="792"/>
                  </a:lnTo>
                  <a:lnTo>
                    <a:pt x="835" y="792"/>
                  </a:lnTo>
                  <a:lnTo>
                    <a:pt x="829" y="820"/>
                  </a:lnTo>
                  <a:lnTo>
                    <a:pt x="819" y="850"/>
                  </a:lnTo>
                  <a:lnTo>
                    <a:pt x="809" y="880"/>
                  </a:lnTo>
                  <a:lnTo>
                    <a:pt x="797" y="910"/>
                  </a:lnTo>
                  <a:lnTo>
                    <a:pt x="781" y="942"/>
                  </a:lnTo>
                  <a:lnTo>
                    <a:pt x="765" y="972"/>
                  </a:lnTo>
                  <a:lnTo>
                    <a:pt x="745" y="1000"/>
                  </a:lnTo>
                  <a:lnTo>
                    <a:pt x="725" y="1028"/>
                  </a:lnTo>
                  <a:lnTo>
                    <a:pt x="701" y="1056"/>
                  </a:lnTo>
                  <a:lnTo>
                    <a:pt x="677" y="1080"/>
                  </a:lnTo>
                  <a:lnTo>
                    <a:pt x="651" y="1102"/>
                  </a:lnTo>
                  <a:lnTo>
                    <a:pt x="623" y="1120"/>
                  </a:lnTo>
                  <a:lnTo>
                    <a:pt x="593" y="1136"/>
                  </a:lnTo>
                  <a:lnTo>
                    <a:pt x="561" y="1148"/>
                  </a:lnTo>
                  <a:lnTo>
                    <a:pt x="527" y="1158"/>
                  </a:lnTo>
                  <a:lnTo>
                    <a:pt x="493" y="1162"/>
                  </a:lnTo>
                  <a:lnTo>
                    <a:pt x="493" y="1162"/>
                  </a:lnTo>
                  <a:lnTo>
                    <a:pt x="486" y="1162"/>
                  </a:lnTo>
                  <a:lnTo>
                    <a:pt x="486" y="1162"/>
                  </a:lnTo>
                  <a:lnTo>
                    <a:pt x="486" y="1162"/>
                  </a:lnTo>
                  <a:lnTo>
                    <a:pt x="486" y="1162"/>
                  </a:lnTo>
                  <a:lnTo>
                    <a:pt x="460" y="1160"/>
                  </a:lnTo>
                  <a:lnTo>
                    <a:pt x="434" y="1154"/>
                  </a:lnTo>
                  <a:lnTo>
                    <a:pt x="408" y="1146"/>
                  </a:lnTo>
                  <a:lnTo>
                    <a:pt x="382" y="1132"/>
                  </a:lnTo>
                  <a:lnTo>
                    <a:pt x="354" y="1118"/>
                  </a:lnTo>
                  <a:lnTo>
                    <a:pt x="328" y="1098"/>
                  </a:lnTo>
                  <a:lnTo>
                    <a:pt x="302" y="1078"/>
                  </a:lnTo>
                  <a:lnTo>
                    <a:pt x="276" y="1054"/>
                  </a:lnTo>
                  <a:lnTo>
                    <a:pt x="252" y="1028"/>
                  </a:lnTo>
                  <a:lnTo>
                    <a:pt x="230" y="1000"/>
                  </a:lnTo>
                  <a:lnTo>
                    <a:pt x="210" y="970"/>
                  </a:lnTo>
                  <a:lnTo>
                    <a:pt x="192" y="938"/>
                  </a:lnTo>
                  <a:lnTo>
                    <a:pt x="176" y="904"/>
                  </a:lnTo>
                  <a:lnTo>
                    <a:pt x="162" y="868"/>
                  </a:lnTo>
                  <a:lnTo>
                    <a:pt x="152" y="832"/>
                  </a:lnTo>
                  <a:lnTo>
                    <a:pt x="144" y="794"/>
                  </a:lnTo>
                  <a:lnTo>
                    <a:pt x="142" y="782"/>
                  </a:lnTo>
                  <a:lnTo>
                    <a:pt x="134" y="774"/>
                  </a:lnTo>
                  <a:lnTo>
                    <a:pt x="134" y="774"/>
                  </a:lnTo>
                  <a:lnTo>
                    <a:pt x="126" y="766"/>
                  </a:lnTo>
                  <a:lnTo>
                    <a:pt x="114" y="758"/>
                  </a:lnTo>
                  <a:lnTo>
                    <a:pt x="114" y="758"/>
                  </a:lnTo>
                  <a:lnTo>
                    <a:pt x="94" y="740"/>
                  </a:lnTo>
                  <a:lnTo>
                    <a:pt x="84" y="730"/>
                  </a:lnTo>
                  <a:lnTo>
                    <a:pt x="80" y="722"/>
                  </a:lnTo>
                  <a:lnTo>
                    <a:pt x="80" y="722"/>
                  </a:lnTo>
                  <a:lnTo>
                    <a:pt x="74" y="690"/>
                  </a:lnTo>
                  <a:lnTo>
                    <a:pt x="72" y="662"/>
                  </a:lnTo>
                  <a:lnTo>
                    <a:pt x="74" y="640"/>
                  </a:lnTo>
                  <a:lnTo>
                    <a:pt x="78" y="628"/>
                  </a:lnTo>
                  <a:lnTo>
                    <a:pt x="78" y="62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87" y="4079222"/>
            <a:ext cx="354953" cy="294701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767564" y="4045945"/>
            <a:ext cx="273684" cy="292681"/>
            <a:chOff x="3263725" y="5646638"/>
            <a:chExt cx="323850" cy="342900"/>
          </a:xfrm>
          <a:solidFill>
            <a:schemeClr val="bg1"/>
          </a:solidFill>
        </p:grpSpPr>
        <p:sp>
          <p:nvSpPr>
            <p:cNvPr id="61" name="Freeform 231"/>
            <p:cNvSpPr>
              <a:spLocks noEditPoints="1"/>
            </p:cNvSpPr>
            <p:nvPr/>
          </p:nvSpPr>
          <p:spPr bwMode="auto">
            <a:xfrm>
              <a:off x="3263725" y="5646638"/>
              <a:ext cx="323850" cy="104775"/>
            </a:xfrm>
            <a:custGeom>
              <a:avLst/>
              <a:gdLst/>
              <a:ahLst/>
              <a:cxnLst>
                <a:cxn ang="0">
                  <a:pos x="204" y="14"/>
                </a:cxn>
                <a:cxn ang="0">
                  <a:pos x="204" y="14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2"/>
                </a:cxn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6"/>
                </a:cxn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6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2"/>
                </a:cxn>
                <a:cxn ang="0">
                  <a:pos x="204" y="14"/>
                </a:cxn>
                <a:cxn ang="0">
                  <a:pos x="190" y="14"/>
                </a:cxn>
                <a:cxn ang="0">
                  <a:pos x="190" y="52"/>
                </a:cxn>
                <a:cxn ang="0">
                  <a:pos x="14" y="52"/>
                </a:cxn>
                <a:cxn ang="0">
                  <a:pos x="14" y="14"/>
                </a:cxn>
                <a:cxn ang="0">
                  <a:pos x="190" y="14"/>
                </a:cxn>
              </a:cxnLst>
              <a:rect l="0" t="0" r="r" b="b"/>
              <a:pathLst>
                <a:path w="204" h="66">
                  <a:moveTo>
                    <a:pt x="204" y="14"/>
                  </a:moveTo>
                  <a:lnTo>
                    <a:pt x="204" y="14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2"/>
                  </a:lnTo>
                  <a:lnTo>
                    <a:pt x="19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12" y="66"/>
                  </a:lnTo>
                  <a:lnTo>
                    <a:pt x="190" y="66"/>
                  </a:lnTo>
                  <a:lnTo>
                    <a:pt x="190" y="66"/>
                  </a:lnTo>
                  <a:lnTo>
                    <a:pt x="196" y="66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2"/>
                  </a:lnTo>
                  <a:lnTo>
                    <a:pt x="204" y="14"/>
                  </a:lnTo>
                  <a:close/>
                  <a:moveTo>
                    <a:pt x="190" y="14"/>
                  </a:moveTo>
                  <a:lnTo>
                    <a:pt x="190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190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Freeform 232"/>
            <p:cNvSpPr>
              <a:spLocks/>
            </p:cNvSpPr>
            <p:nvPr/>
          </p:nvSpPr>
          <p:spPr bwMode="auto">
            <a:xfrm>
              <a:off x="3489150" y="5681563"/>
              <a:ext cx="57150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2"/>
                </a:cxn>
                <a:cxn ang="0">
                  <a:pos x="36" y="10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36" h="14">
                  <a:moveTo>
                    <a:pt x="4" y="14"/>
                  </a:moveTo>
                  <a:lnTo>
                    <a:pt x="32" y="14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6" y="1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Freeform 233"/>
            <p:cNvSpPr>
              <a:spLocks noEditPoints="1"/>
            </p:cNvSpPr>
            <p:nvPr/>
          </p:nvSpPr>
          <p:spPr bwMode="auto">
            <a:xfrm>
              <a:off x="3263725" y="5767288"/>
              <a:ext cx="323850" cy="104775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4"/>
                </a:cxn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4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2"/>
                </a:cxn>
                <a:cxn ang="0">
                  <a:pos x="204" y="12"/>
                </a:cxn>
                <a:cxn ang="0">
                  <a:pos x="204" y="12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14"/>
                </a:cxn>
                <a:cxn ang="0">
                  <a:pos x="190" y="50"/>
                </a:cxn>
                <a:cxn ang="0">
                  <a:pos x="14" y="50"/>
                </a:cxn>
                <a:cxn ang="0">
                  <a:pos x="14" y="14"/>
                </a:cxn>
                <a:cxn ang="0">
                  <a:pos x="190" y="14"/>
                </a:cxn>
              </a:cxnLst>
              <a:rect l="0" t="0" r="r" b="b"/>
              <a:pathLst>
                <a:path w="204" h="66">
                  <a:moveTo>
                    <a:pt x="19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4"/>
                  </a:lnTo>
                  <a:lnTo>
                    <a:pt x="12" y="66"/>
                  </a:lnTo>
                  <a:lnTo>
                    <a:pt x="190" y="66"/>
                  </a:lnTo>
                  <a:lnTo>
                    <a:pt x="190" y="66"/>
                  </a:lnTo>
                  <a:lnTo>
                    <a:pt x="196" y="64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2"/>
                  </a:lnTo>
                  <a:lnTo>
                    <a:pt x="204" y="12"/>
                  </a:lnTo>
                  <a:lnTo>
                    <a:pt x="204" y="12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0"/>
                  </a:lnTo>
                  <a:lnTo>
                    <a:pt x="190" y="0"/>
                  </a:lnTo>
                  <a:lnTo>
                    <a:pt x="190" y="0"/>
                  </a:lnTo>
                  <a:close/>
                  <a:moveTo>
                    <a:pt x="190" y="14"/>
                  </a:moveTo>
                  <a:lnTo>
                    <a:pt x="190" y="50"/>
                  </a:lnTo>
                  <a:lnTo>
                    <a:pt x="14" y="50"/>
                  </a:lnTo>
                  <a:lnTo>
                    <a:pt x="14" y="14"/>
                  </a:lnTo>
                  <a:lnTo>
                    <a:pt x="190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Freeform 234"/>
            <p:cNvSpPr>
              <a:spLocks/>
            </p:cNvSpPr>
            <p:nvPr/>
          </p:nvSpPr>
          <p:spPr bwMode="auto">
            <a:xfrm>
              <a:off x="3489150" y="5802213"/>
              <a:ext cx="57150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2"/>
                </a:cxn>
                <a:cxn ang="0">
                  <a:pos x="36" y="8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36" h="14">
                  <a:moveTo>
                    <a:pt x="4" y="14"/>
                  </a:moveTo>
                  <a:lnTo>
                    <a:pt x="32" y="14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6" y="8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Freeform 235"/>
            <p:cNvSpPr>
              <a:spLocks noEditPoints="1"/>
            </p:cNvSpPr>
            <p:nvPr/>
          </p:nvSpPr>
          <p:spPr bwMode="auto">
            <a:xfrm>
              <a:off x="3263725" y="5884763"/>
              <a:ext cx="323850" cy="104775"/>
            </a:xfrm>
            <a:custGeom>
              <a:avLst/>
              <a:gdLst/>
              <a:ahLst/>
              <a:cxnLst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6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4"/>
                </a:cxn>
                <a:cxn ang="0">
                  <a:pos x="204" y="14"/>
                </a:cxn>
                <a:cxn ang="0">
                  <a:pos x="204" y="14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2"/>
                </a:cxn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6"/>
                </a:cxn>
                <a:cxn ang="0">
                  <a:pos x="12" y="66"/>
                </a:cxn>
                <a:cxn ang="0">
                  <a:pos x="12" y="66"/>
                </a:cxn>
                <a:cxn ang="0">
                  <a:pos x="14" y="52"/>
                </a:cxn>
                <a:cxn ang="0">
                  <a:pos x="14" y="16"/>
                </a:cxn>
                <a:cxn ang="0">
                  <a:pos x="190" y="16"/>
                </a:cxn>
                <a:cxn ang="0">
                  <a:pos x="190" y="52"/>
                </a:cxn>
                <a:cxn ang="0">
                  <a:pos x="14" y="52"/>
                </a:cxn>
              </a:cxnLst>
              <a:rect l="0" t="0" r="r" b="b"/>
              <a:pathLst>
                <a:path w="204" h="66">
                  <a:moveTo>
                    <a:pt x="12" y="66"/>
                  </a:moveTo>
                  <a:lnTo>
                    <a:pt x="190" y="66"/>
                  </a:lnTo>
                  <a:lnTo>
                    <a:pt x="190" y="66"/>
                  </a:lnTo>
                  <a:lnTo>
                    <a:pt x="196" y="66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4"/>
                  </a:lnTo>
                  <a:lnTo>
                    <a:pt x="204" y="14"/>
                  </a:lnTo>
                  <a:lnTo>
                    <a:pt x="204" y="14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2"/>
                  </a:lnTo>
                  <a:lnTo>
                    <a:pt x="19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12" y="66"/>
                  </a:lnTo>
                  <a:lnTo>
                    <a:pt x="12" y="66"/>
                  </a:lnTo>
                  <a:close/>
                  <a:moveTo>
                    <a:pt x="14" y="52"/>
                  </a:moveTo>
                  <a:lnTo>
                    <a:pt x="14" y="16"/>
                  </a:lnTo>
                  <a:lnTo>
                    <a:pt x="190" y="16"/>
                  </a:lnTo>
                  <a:lnTo>
                    <a:pt x="190" y="52"/>
                  </a:lnTo>
                  <a:lnTo>
                    <a:pt x="14" y="5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Freeform 236"/>
            <p:cNvSpPr>
              <a:spLocks/>
            </p:cNvSpPr>
            <p:nvPr/>
          </p:nvSpPr>
          <p:spPr bwMode="auto">
            <a:xfrm>
              <a:off x="3489150" y="5919688"/>
              <a:ext cx="57150" cy="222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6" y="10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36" h="14">
                  <a:moveTo>
                    <a:pt x="32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6" y="1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CE3E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2321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2">
      <a:dk1>
        <a:sysClr val="windowText" lastClr="000000"/>
      </a:dk1>
      <a:lt1>
        <a:sysClr val="window" lastClr="FFFFFF"/>
      </a:lt1>
      <a:dk2>
        <a:srgbClr val="8AA3B4"/>
      </a:dk2>
      <a:lt2>
        <a:srgbClr val="E6EAEE"/>
      </a:lt2>
      <a:accent1>
        <a:srgbClr val="5F59C7"/>
      </a:accent1>
      <a:accent2>
        <a:srgbClr val="A4A1DF"/>
      </a:accent2>
      <a:accent3>
        <a:srgbClr val="5471CC"/>
      </a:accent3>
      <a:accent4>
        <a:srgbClr val="8C9DD4"/>
      </a:accent4>
      <a:accent5>
        <a:srgbClr val="635F83"/>
      </a:accent5>
      <a:accent6>
        <a:srgbClr val="6E8CE0"/>
      </a:accent6>
      <a:hlink>
        <a:srgbClr val="7F7F7F"/>
      </a:hlink>
      <a:folHlink>
        <a:srgbClr val="3F3F3F"/>
      </a:folHlink>
    </a:clrScheme>
    <a:fontScheme name="사용자 지정 1">
      <a:majorFont>
        <a:latin typeface="Gidole"/>
        <a:ea typeface="맑은 고딕"/>
        <a:cs typeface=""/>
      </a:majorFont>
      <a:minorFont>
        <a:latin typeface="Gidole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16214</TotalTime>
  <Words>1102</Words>
  <Application>Microsoft Office PowerPoint</Application>
  <PresentationFormat>와이드스크린</PresentationFormat>
  <Paragraphs>274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Poppins Medium</vt:lpstr>
      <vt:lpstr>MankSans</vt:lpstr>
      <vt:lpstr>나눔바른고딕</vt:lpstr>
      <vt:lpstr>맑은 고딕</vt:lpstr>
      <vt:lpstr>Gidole</vt:lpstr>
      <vt:lpstr>Arial</vt:lpstr>
      <vt:lpstr>굴림체</vt:lpstr>
      <vt:lpstr>Office 테마</vt:lpstr>
      <vt:lpstr>Business Model</vt:lpstr>
      <vt:lpstr>Business Model</vt:lpstr>
      <vt:lpstr>Business Model</vt:lpstr>
      <vt:lpstr>Business Model</vt:lpstr>
      <vt:lpstr>Feasibility Analysis</vt:lpstr>
      <vt:lpstr>Feasibility Analysis</vt:lpstr>
      <vt:lpstr>Profitability Analysis</vt:lpstr>
      <vt:lpstr>Profitability Analysis</vt:lpstr>
      <vt:lpstr>Profitability Analysis</vt:lpstr>
      <vt:lpstr>Attract Investment Plan</vt:lpstr>
      <vt:lpstr>Attract Investment Plan</vt:lpstr>
      <vt:lpstr>Attract Investment Plan</vt:lpstr>
      <vt:lpstr>Attract Investment Plan</vt:lpstr>
      <vt:lpstr>Marketing Plan</vt:lpstr>
      <vt:lpstr>Marketing Plan</vt:lpstr>
      <vt:lpstr>Company Introduction </vt:lpstr>
      <vt:lpstr>Company Introduction </vt:lpstr>
      <vt:lpstr>Company Introduction </vt:lpstr>
      <vt:lpstr>Company Introduction </vt:lpstr>
      <vt:lpstr>Company Introduction </vt:lpstr>
      <vt:lpstr>Company Introduction </vt:lpstr>
      <vt:lpstr>Company Introduction </vt:lpstr>
      <vt:lpstr>Vision of the Company</vt:lpstr>
      <vt:lpstr>THANK YOU</vt:lpstr>
    </vt:vector>
  </TitlesOfParts>
  <Manager>DocsTemplates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DocsTemplates</dc:title>
  <dc:subject>Powerpoint templates , Diagram, Chart</dc:subject>
  <dc:creator>DocsTemplates by DH.KIM</dc:creator>
  <cp:keywords>ppt, Docstemplates, ppttemplates, yesform, docs, templates, diagram, chart</cp:keywords>
  <dc:description>The copyright of this document is at DOCSTEMPLATES. Unauthorized copying may result in legal sanctions.</dc:description>
  <cp:lastModifiedBy>AFFINITY05</cp:lastModifiedBy>
  <cp:revision>165</cp:revision>
  <dcterms:created xsi:type="dcterms:W3CDTF">2010-02-01T08:03:16Z</dcterms:created>
  <dcterms:modified xsi:type="dcterms:W3CDTF">2021-01-14T01:52:27Z</dcterms:modified>
  <cp:category>www.docstemplates.com</cp:category>
</cp:coreProperties>
</file>