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1" r:id="rId4"/>
    <p:sldId id="265" r:id="rId5"/>
    <p:sldId id="263" r:id="rId6"/>
    <p:sldId id="25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85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7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64" y="1249907"/>
            <a:ext cx="7171472" cy="40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5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8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5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2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0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15D7-0E16-40BB-B930-ED9E3A128DA1}" type="datetimeFigureOut">
              <a:rPr lang="ko-KR" altLang="en-US" smtClean="0"/>
              <a:t>2020-12-17-Thu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9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1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강조가 필요한 문장에 색을 적용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사업분야  부분  중  강조가  필요한  부분에  색을  적용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9" y="3123849"/>
            <a:ext cx="5029198" cy="2456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05" y="3098753"/>
            <a:ext cx="5046844" cy="2465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2309309" y="3604056"/>
            <a:ext cx="1768407" cy="19767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877693" y="4154436"/>
            <a:ext cx="436613" cy="35422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04739" y="3583458"/>
            <a:ext cx="1768407" cy="19767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5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7816" y="2629564"/>
            <a:ext cx="3278659" cy="39285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8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57816" y="2629564"/>
            <a:ext cx="3278659" cy="39285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글자  크기  조정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사업분야   부분의  글자  크기  및  행간을 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및  패드  사이즈에서  더  크게  보일  수  있도록  수정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9" y="3123849"/>
            <a:ext cx="5029198" cy="2456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06" y="3098753"/>
            <a:ext cx="5046842" cy="2465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1213655" y="3604056"/>
            <a:ext cx="1768407" cy="19767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877693" y="4154436"/>
            <a:ext cx="436613" cy="35422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17323" y="3583458"/>
            <a:ext cx="1768407" cy="19767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6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74746" y="2629564"/>
            <a:ext cx="3278659" cy="39285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3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690436"/>
            <a:ext cx="9963670" cy="486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74746" y="2629564"/>
            <a:ext cx="3278659" cy="39285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1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행간  조정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문단 별  줄 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바꿈시의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행간을  사업분야 부분  전체에  적용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0" y="3123849"/>
            <a:ext cx="5029196" cy="2456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06" y="3098753"/>
            <a:ext cx="5046842" cy="2465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2309309" y="3476368"/>
            <a:ext cx="1768407" cy="21044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877693" y="4154436"/>
            <a:ext cx="436613" cy="35422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21215" y="3402227"/>
            <a:ext cx="1768407" cy="21579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1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6" y="1690436"/>
            <a:ext cx="9963668" cy="486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41340" y="2388973"/>
            <a:ext cx="3278659" cy="41691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6" y="1690436"/>
            <a:ext cx="9963668" cy="486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57816" y="2306595"/>
            <a:ext cx="3278659" cy="42515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3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51F10A1-5749-4A8E-86D9-6D4EC8DF2A6E}"/>
              </a:ext>
            </a:extLst>
          </p:cNvPr>
          <p:cNvSpPr/>
          <p:nvPr/>
        </p:nvSpPr>
        <p:spPr>
          <a:xfrm>
            <a:off x="6303555" y="1387603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8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7EEE62A-258F-46DF-A7ED-684AF4088D60}"/>
              </a:ext>
            </a:extLst>
          </p:cNvPr>
          <p:cNvSpPr/>
          <p:nvPr/>
        </p:nvSpPr>
        <p:spPr>
          <a:xfrm>
            <a:off x="765133" y="1387604"/>
            <a:ext cx="7426367" cy="47530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965" y="954290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주간업무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이현섭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팀장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51F10A1-5749-4A8E-86D9-6D4EC8DF2A6E}"/>
              </a:ext>
            </a:extLst>
          </p:cNvPr>
          <p:cNvSpPr/>
          <p:nvPr/>
        </p:nvSpPr>
        <p:spPr>
          <a:xfrm>
            <a:off x="6303555" y="1387603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6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51F10A1-5749-4A8E-86D9-6D4EC8DF2A6E}"/>
              </a:ext>
            </a:extLst>
          </p:cNvPr>
          <p:cNvSpPr/>
          <p:nvPr/>
        </p:nvSpPr>
        <p:spPr>
          <a:xfrm>
            <a:off x="6303555" y="1387603"/>
            <a:ext cx="5330867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13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6539C39-CBA2-4FDE-8100-A26A3EA4C3DB}"/>
              </a:ext>
            </a:extLst>
          </p:cNvPr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A549634-7CAB-4E80-AFBC-2DE77C2021D1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050197-F50B-45F7-9487-6D9AEF095E12}"/>
              </a:ext>
            </a:extLst>
          </p:cNvPr>
          <p:cNvSpPr/>
          <p:nvPr/>
        </p:nvSpPr>
        <p:spPr>
          <a:xfrm>
            <a:off x="765133" y="1387604"/>
            <a:ext cx="10311712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FE66A18-688B-4BFB-B331-B03862D8E690}"/>
              </a:ext>
            </a:extLst>
          </p:cNvPr>
          <p:cNvSpPr txBox="1"/>
          <p:nvPr/>
        </p:nvSpPr>
        <p:spPr>
          <a:xfrm>
            <a:off x="644965" y="95429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주간업무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정량화 주임</a:t>
            </a:r>
          </a:p>
        </p:txBody>
      </p:sp>
    </p:spTree>
    <p:extLst>
      <p:ext uri="{BB962C8B-B14F-4D97-AF65-F5344CB8AC3E}">
        <p14:creationId xmlns:p14="http://schemas.microsoft.com/office/powerpoint/2010/main" val="27889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6539C39-CBA2-4FDE-8100-A26A3EA4C3DB}"/>
              </a:ext>
            </a:extLst>
          </p:cNvPr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A549634-7CAB-4E80-AFBC-2DE77C2021D1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050197-F50B-45F7-9487-6D9AEF095E12}"/>
              </a:ext>
            </a:extLst>
          </p:cNvPr>
          <p:cNvSpPr/>
          <p:nvPr/>
        </p:nvSpPr>
        <p:spPr>
          <a:xfrm>
            <a:off x="765133" y="1387604"/>
            <a:ext cx="10311712" cy="47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FE66A18-688B-4BFB-B331-B03862D8E690}"/>
              </a:ext>
            </a:extLst>
          </p:cNvPr>
          <p:cNvSpPr txBox="1"/>
          <p:nvPr/>
        </p:nvSpPr>
        <p:spPr>
          <a:xfrm>
            <a:off x="644965" y="954290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주간업무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김혁 책임연구원</a:t>
            </a:r>
          </a:p>
        </p:txBody>
      </p:sp>
    </p:spTree>
    <p:extLst>
      <p:ext uri="{BB962C8B-B14F-4D97-AF65-F5344CB8AC3E}">
        <p14:creationId xmlns:p14="http://schemas.microsoft.com/office/powerpoint/2010/main" val="17610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219AF17-6DE2-4A47-8523-1D5DE7C39DF3}"/>
              </a:ext>
            </a:extLst>
          </p:cNvPr>
          <p:cNvSpPr/>
          <p:nvPr/>
        </p:nvSpPr>
        <p:spPr>
          <a:xfrm>
            <a:off x="765133" y="1387604"/>
            <a:ext cx="10311712" cy="47530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4314" y="986926"/>
            <a:ext cx="2565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주요사항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주간업무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계획 및 실행 현황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8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기업 홈페이지 수정 작업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도표 묶음 제목 변경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강조가 필요한 문장에 색을 적용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글자  크기  조정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행간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0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묶음 제목 변경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8473" y="1626982"/>
            <a:ext cx="1003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부동산 시장의 </a:t>
            </a:r>
            <a:r>
              <a:rPr lang="ko-KR" altLang="en-US" sz="1600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에서 부동산 시장의 </a:t>
            </a:r>
            <a:r>
              <a:rPr lang="ko-KR" altLang="en-US" sz="1600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상황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변경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8" y="3123849"/>
            <a:ext cx="5029200" cy="2456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05" y="3098753"/>
            <a:ext cx="5046844" cy="2465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3461846" y="3489580"/>
            <a:ext cx="335795" cy="1350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877693" y="4154436"/>
            <a:ext cx="436613" cy="354227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65514" y="3468982"/>
            <a:ext cx="335795" cy="1350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63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4" y="1690436"/>
            <a:ext cx="9963672" cy="4867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65557" y="2333001"/>
            <a:ext cx="436605" cy="385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5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12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4" y="1690436"/>
            <a:ext cx="9963672" cy="4867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6757" y="96382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적용 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565557" y="2333001"/>
            <a:ext cx="436605" cy="385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5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378</Words>
  <Application>Microsoft Office PowerPoint</Application>
  <PresentationFormat>사용자 지정</PresentationFormat>
  <Paragraphs>61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이현섭</cp:lastModifiedBy>
  <cp:revision>47</cp:revision>
  <dcterms:created xsi:type="dcterms:W3CDTF">2020-12-02T05:04:32Z</dcterms:created>
  <dcterms:modified xsi:type="dcterms:W3CDTF">2020-12-17T10:20:26Z</dcterms:modified>
</cp:coreProperties>
</file>