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80" r:id="rId2"/>
    <p:sldId id="277" r:id="rId3"/>
  </p:sldIdLst>
  <p:sldSz cx="9144000" cy="6858000" type="screen4x3"/>
  <p:notesSz cx="6805613" cy="9939338"/>
  <p:embeddedFontLst>
    <p:embeddedFont>
      <p:font typeface="맑은 고딕" panose="020B0503020000020004" pitchFamily="50" charset="-127"/>
      <p:regular r:id="rId5"/>
      <p:bold r:id="rId6"/>
    </p:embeddedFont>
    <p:embeddedFont>
      <p:font typeface="나눔고딕 ExtraBold" panose="020B0600000101010101" charset="-127"/>
      <p:bold r:id="rId7"/>
    </p:embeddedFont>
    <p:embeddedFont>
      <p:font typeface="나눔고딕" panose="020B0600000101010101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66">
          <p15:clr>
            <a:srgbClr val="A4A3A4"/>
          </p15:clr>
        </p15:guide>
        <p15:guide id="2" pos="295">
          <p15:clr>
            <a:srgbClr val="A4A3A4"/>
          </p15:clr>
        </p15:guide>
        <p15:guide id="3" pos="5465">
          <p15:clr>
            <a:srgbClr val="A4A3A4"/>
          </p15:clr>
        </p15:guide>
        <p15:guide id="4" pos="40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E06"/>
    <a:srgbClr val="EDDF25"/>
    <a:srgbClr val="E6C122"/>
    <a:srgbClr val="EB9619"/>
    <a:srgbClr val="FF9900"/>
    <a:srgbClr val="FCB932"/>
    <a:srgbClr val="FFFFCD"/>
    <a:srgbClr val="FFFF66"/>
    <a:srgbClr val="FFFF00"/>
    <a:srgbClr val="FFF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87" autoAdjust="0"/>
    <p:restoredTop sz="94343" autoAdjust="0"/>
  </p:normalViewPr>
  <p:slideViewPr>
    <p:cSldViewPr showGuides="1">
      <p:cViewPr varScale="1">
        <p:scale>
          <a:sx n="78" d="100"/>
          <a:sy n="78" d="100"/>
        </p:scale>
        <p:origin x="1566" y="84"/>
      </p:cViewPr>
      <p:guideLst>
        <p:guide orient="horz" pos="3566"/>
        <p:guide pos="295"/>
        <p:guide pos="5465"/>
        <p:guide pos="40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-2628" y="-90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C23BF-17B5-4EE0-B79A-95FA5E17709B}" type="datetimeFigureOut">
              <a:rPr lang="ko-KR" altLang="en-US" smtClean="0"/>
              <a:pPr/>
              <a:t>2020-11-25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A6B2A-701E-4EFD-8B96-87E51833B4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924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AE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51520" y="6381908"/>
            <a:ext cx="22525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  </a:t>
            </a:r>
            <a:r>
              <a:rPr lang="ko-KR" altLang="en-US" sz="8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Picture 4" descr="C:\Documents and Settings\nhn\바탕 화면\flow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7" y="6370915"/>
            <a:ext cx="2340000" cy="143651"/>
          </a:xfrm>
          <a:prstGeom prst="rect">
            <a:avLst/>
          </a:prstGeom>
          <a:noFill/>
        </p:spPr>
      </p:pic>
      <p:graphicFrame>
        <p:nvGraphicFramePr>
          <p:cNvPr id="9" name="표 8"/>
          <p:cNvGraphicFramePr>
            <a:graphicFrameLocks noGrp="1"/>
          </p:cNvGraphicFramePr>
          <p:nvPr userDrawn="1"/>
        </p:nvGraphicFramePr>
        <p:xfrm>
          <a:off x="395536" y="404664"/>
          <a:ext cx="8352930" cy="3108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872208"/>
                <a:gridCol w="1080120"/>
                <a:gridCol w="1512168"/>
                <a:gridCol w="936104"/>
                <a:gridCol w="792088"/>
                <a:gridCol w="1224138"/>
              </a:tblGrid>
              <a:tr h="444049">
                <a:tc rowSpan="3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049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8809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0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049">
                <a:tc gridSpan="7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0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제목 1"/>
          <p:cNvSpPr>
            <a:spLocks noGrp="1"/>
          </p:cNvSpPr>
          <p:nvPr>
            <p:ph type="title" hasCustomPrompt="1"/>
          </p:nvPr>
        </p:nvSpPr>
        <p:spPr>
          <a:xfrm>
            <a:off x="539552" y="332656"/>
            <a:ext cx="3528392" cy="936104"/>
          </a:xfrm>
        </p:spPr>
        <p:txBody>
          <a:bodyPr>
            <a:normAutofit/>
          </a:bodyPr>
          <a:lstStyle>
            <a:lvl1pPr algn="l">
              <a:defRPr sz="3200" b="0">
                <a:solidFill>
                  <a:schemeClr val="bg2">
                    <a:lumMod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스토리보드 제목</a:t>
            </a:r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39" hasCustomPrompt="1"/>
          </p:nvPr>
        </p:nvSpPr>
        <p:spPr>
          <a:xfrm>
            <a:off x="6732240" y="520105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 smtClean="0"/>
              <a:t>Job#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40" hasCustomPrompt="1"/>
          </p:nvPr>
        </p:nvSpPr>
        <p:spPr>
          <a:xfrm>
            <a:off x="6732240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장소</a:t>
            </a:r>
            <a:endParaRPr lang="en-US" altLang="ko-KR" smtClean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41" hasCustomPrompt="1"/>
          </p:nvPr>
        </p:nvSpPr>
        <p:spPr>
          <a:xfrm>
            <a:off x="752432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장소</a:t>
            </a:r>
            <a:endParaRPr lang="en-US" altLang="ko-KR" smtClean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42" hasCustomPrompt="1"/>
          </p:nvPr>
        </p:nvSpPr>
        <p:spPr>
          <a:xfrm>
            <a:off x="7524328" y="520105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번호</a:t>
            </a:r>
            <a:endParaRPr lang="en-US" altLang="ko-KR" smtClean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43" hasCustomPrompt="1"/>
          </p:nvPr>
        </p:nvSpPr>
        <p:spPr>
          <a:xfrm>
            <a:off x="6732240" y="2302272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클라이언트</a:t>
            </a:r>
            <a:endParaRPr lang="en-US" altLang="ko-KR" smtClean="0"/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44" hasCustomPrompt="1"/>
          </p:nvPr>
        </p:nvSpPr>
        <p:spPr>
          <a:xfrm>
            <a:off x="5796136" y="2302272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클라이언트</a:t>
            </a:r>
            <a:endParaRPr lang="en-US" altLang="ko-KR" smtClean="0"/>
          </a:p>
        </p:txBody>
      </p:sp>
      <p:sp>
        <p:nvSpPr>
          <p:cNvPr id="30" name="텍스트 개체 틀 4"/>
          <p:cNvSpPr>
            <a:spLocks noGrp="1"/>
          </p:cNvSpPr>
          <p:nvPr>
            <p:ph type="body" sz="quarter" idx="45" hasCustomPrompt="1"/>
          </p:nvPr>
        </p:nvSpPr>
        <p:spPr>
          <a:xfrm>
            <a:off x="1403648" y="2302272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타이틀</a:t>
            </a:r>
            <a:endParaRPr lang="en-US" altLang="ko-KR" smtClean="0"/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46" hasCustomPrompt="1"/>
          </p:nvPr>
        </p:nvSpPr>
        <p:spPr>
          <a:xfrm>
            <a:off x="457002" y="2302272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타이틀</a:t>
            </a:r>
            <a:endParaRPr lang="en-US" altLang="ko-KR" dirty="0" smtClean="0"/>
          </a:p>
        </p:txBody>
      </p:sp>
      <p:sp>
        <p:nvSpPr>
          <p:cNvPr id="32" name="텍스트 개체 틀 4"/>
          <p:cNvSpPr>
            <a:spLocks noGrp="1"/>
          </p:cNvSpPr>
          <p:nvPr>
            <p:ph type="body" sz="quarter" idx="47" hasCustomPrompt="1"/>
          </p:nvPr>
        </p:nvSpPr>
        <p:spPr>
          <a:xfrm>
            <a:off x="1403648" y="3187700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부서</a:t>
            </a:r>
            <a:endParaRPr lang="en-US" altLang="ko-KR" dirty="0" smtClean="0"/>
          </a:p>
        </p:txBody>
      </p:sp>
      <p:sp>
        <p:nvSpPr>
          <p:cNvPr id="33" name="텍스트 개체 틀 4"/>
          <p:cNvSpPr>
            <a:spLocks noGrp="1"/>
          </p:cNvSpPr>
          <p:nvPr>
            <p:ph type="body" sz="quarter" idx="48" hasCustomPrompt="1"/>
          </p:nvPr>
        </p:nvSpPr>
        <p:spPr>
          <a:xfrm>
            <a:off x="457002" y="3187700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부서</a:t>
            </a:r>
            <a:endParaRPr lang="en-US" altLang="ko-KR" dirty="0" smtClean="0"/>
          </a:p>
        </p:txBody>
      </p:sp>
      <p:sp>
        <p:nvSpPr>
          <p:cNvPr id="34" name="텍스트 개체 틀 4"/>
          <p:cNvSpPr>
            <a:spLocks noGrp="1"/>
          </p:cNvSpPr>
          <p:nvPr>
            <p:ph type="body" sz="quarter" idx="49" hasCustomPrompt="1"/>
          </p:nvPr>
        </p:nvSpPr>
        <p:spPr>
          <a:xfrm>
            <a:off x="4283968" y="3187700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담당자</a:t>
            </a:r>
            <a:endParaRPr lang="en-US" altLang="ko-KR" dirty="0" smtClean="0"/>
          </a:p>
        </p:txBody>
      </p:sp>
      <p:sp>
        <p:nvSpPr>
          <p:cNvPr id="35" name="텍스트 개체 틀 4"/>
          <p:cNvSpPr>
            <a:spLocks noGrp="1"/>
          </p:cNvSpPr>
          <p:nvPr>
            <p:ph type="body" sz="quarter" idx="50" hasCustomPrompt="1"/>
          </p:nvPr>
        </p:nvSpPr>
        <p:spPr>
          <a:xfrm>
            <a:off x="3289102" y="3187700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담당자</a:t>
            </a:r>
            <a:endParaRPr lang="en-US" altLang="ko-KR" dirty="0" smtClean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F364-DC00-4026-839C-B1210E5C4344}" type="datetimeFigureOut">
              <a:rPr lang="ko-KR" altLang="en-US" smtClean="0"/>
              <a:pPr/>
              <a:t>2020-11-25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486A-D6CC-491B-A8D4-03DA4380410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 userDrawn="1"/>
        </p:nvGraphicFramePr>
        <p:xfrm>
          <a:off x="395536" y="404664"/>
          <a:ext cx="828091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64"/>
                <a:gridCol w="3348608"/>
                <a:gridCol w="936104"/>
                <a:gridCol w="1152128"/>
                <a:gridCol w="792088"/>
                <a:gridCol w="1152126"/>
              </a:tblGrid>
              <a:tr h="432048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468313" y="467147"/>
            <a:ext cx="1529680" cy="297557"/>
          </a:xfrm>
        </p:spPr>
        <p:txBody>
          <a:bodyPr>
            <a:normAutofit/>
          </a:bodyPr>
          <a:lstStyle>
            <a:lvl1pPr algn="l">
              <a:defRPr sz="10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스토리보드 제목</a:t>
            </a:r>
            <a:endParaRPr lang="ko-KR" altLang="en-US"/>
          </a:p>
        </p:txBody>
      </p:sp>
      <p:sp>
        <p:nvSpPr>
          <p:cNvPr id="11" name="텍스트 개체 틀 2"/>
          <p:cNvSpPr>
            <a:spLocks noGrp="1"/>
          </p:cNvSpPr>
          <p:nvPr>
            <p:ph type="body" idx="15" hasCustomPrompt="1"/>
          </p:nvPr>
        </p:nvSpPr>
        <p:spPr>
          <a:xfrm>
            <a:off x="2454940" y="1645310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장면</a:t>
            </a: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2462034" y="2610818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462034" y="4175253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462034" y="5725562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2462034" y="1631913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462034" y="3184455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2462034" y="4768961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6696008" y="2610818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696008" y="4175253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696008" y="5725562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6696008" y="1631913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6696008" y="3184455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696008" y="4768961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개체 틀 4"/>
          <p:cNvSpPr>
            <a:spLocks noGrp="1"/>
          </p:cNvSpPr>
          <p:nvPr>
            <p:ph type="body" sz="quarter" idx="16" hasCustomPrompt="1"/>
          </p:nvPr>
        </p:nvSpPr>
        <p:spPr>
          <a:xfrm>
            <a:off x="2817520" y="1648738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</p:txBody>
      </p:sp>
      <p:sp>
        <p:nvSpPr>
          <p:cNvPr id="32" name="텍스트 개체 틀 2"/>
          <p:cNvSpPr>
            <a:spLocks noGrp="1"/>
          </p:cNvSpPr>
          <p:nvPr>
            <p:ph type="body" idx="17" hasCustomPrompt="1"/>
          </p:nvPr>
        </p:nvSpPr>
        <p:spPr>
          <a:xfrm>
            <a:off x="2460908" y="2625100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사운드</a:t>
            </a:r>
          </a:p>
        </p:txBody>
      </p:sp>
      <p:sp>
        <p:nvSpPr>
          <p:cNvPr id="33" name="텍스트 개체 틀 4"/>
          <p:cNvSpPr>
            <a:spLocks noGrp="1"/>
          </p:cNvSpPr>
          <p:nvPr>
            <p:ph type="body" sz="quarter" idx="18" hasCustomPrompt="1"/>
          </p:nvPr>
        </p:nvSpPr>
        <p:spPr>
          <a:xfrm>
            <a:off x="2851428" y="2628528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</p:txBody>
      </p:sp>
      <p:sp>
        <p:nvSpPr>
          <p:cNvPr id="34" name="텍스트 개체 틀 2"/>
          <p:cNvSpPr>
            <a:spLocks noGrp="1"/>
          </p:cNvSpPr>
          <p:nvPr>
            <p:ph type="body" idx="19" hasCustomPrompt="1"/>
          </p:nvPr>
        </p:nvSpPr>
        <p:spPr>
          <a:xfrm>
            <a:off x="2471068" y="3207896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장면</a:t>
            </a:r>
          </a:p>
        </p:txBody>
      </p:sp>
      <p:sp>
        <p:nvSpPr>
          <p:cNvPr id="35" name="텍스트 개체 틀 4"/>
          <p:cNvSpPr>
            <a:spLocks noGrp="1"/>
          </p:cNvSpPr>
          <p:nvPr>
            <p:ph type="body" sz="quarter" idx="20" hasCustomPrompt="1"/>
          </p:nvPr>
        </p:nvSpPr>
        <p:spPr>
          <a:xfrm>
            <a:off x="2846348" y="3208784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</p:txBody>
      </p:sp>
      <p:sp>
        <p:nvSpPr>
          <p:cNvPr id="36" name="텍스트 개체 틀 2"/>
          <p:cNvSpPr>
            <a:spLocks noGrp="1"/>
          </p:cNvSpPr>
          <p:nvPr>
            <p:ph type="body" idx="21" hasCustomPrompt="1"/>
          </p:nvPr>
        </p:nvSpPr>
        <p:spPr>
          <a:xfrm>
            <a:off x="2445668" y="5749280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사운드</a:t>
            </a:r>
          </a:p>
        </p:txBody>
      </p:sp>
      <p:sp>
        <p:nvSpPr>
          <p:cNvPr id="37" name="텍스트 개체 틀 4"/>
          <p:cNvSpPr>
            <a:spLocks noGrp="1"/>
          </p:cNvSpPr>
          <p:nvPr>
            <p:ph type="body" sz="quarter" idx="22" hasCustomPrompt="1"/>
          </p:nvPr>
        </p:nvSpPr>
        <p:spPr>
          <a:xfrm>
            <a:off x="2820948" y="5752708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</p:txBody>
      </p:sp>
      <p:sp>
        <p:nvSpPr>
          <p:cNvPr id="47" name="텍스트 개체 틀 2"/>
          <p:cNvSpPr>
            <a:spLocks noGrp="1"/>
          </p:cNvSpPr>
          <p:nvPr>
            <p:ph type="body" idx="23" hasCustomPrompt="1"/>
          </p:nvPr>
        </p:nvSpPr>
        <p:spPr>
          <a:xfrm>
            <a:off x="2483768" y="4195688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사운드</a:t>
            </a:r>
          </a:p>
        </p:txBody>
      </p:sp>
      <p:sp>
        <p:nvSpPr>
          <p:cNvPr id="48" name="텍스트 개체 틀 4"/>
          <p:cNvSpPr>
            <a:spLocks noGrp="1"/>
          </p:cNvSpPr>
          <p:nvPr>
            <p:ph type="body" sz="quarter" idx="24" hasCustomPrompt="1"/>
          </p:nvPr>
        </p:nvSpPr>
        <p:spPr>
          <a:xfrm>
            <a:off x="2852698" y="4199116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</p:txBody>
      </p:sp>
      <p:sp>
        <p:nvSpPr>
          <p:cNvPr id="49" name="텍스트 개체 틀 2"/>
          <p:cNvSpPr>
            <a:spLocks noGrp="1"/>
          </p:cNvSpPr>
          <p:nvPr>
            <p:ph type="body" idx="25" hasCustomPrompt="1"/>
          </p:nvPr>
        </p:nvSpPr>
        <p:spPr>
          <a:xfrm>
            <a:off x="2483768" y="4797152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장면</a:t>
            </a:r>
          </a:p>
        </p:txBody>
      </p:sp>
      <p:sp>
        <p:nvSpPr>
          <p:cNvPr id="50" name="텍스트 개체 틀 4"/>
          <p:cNvSpPr>
            <a:spLocks noGrp="1"/>
          </p:cNvSpPr>
          <p:nvPr>
            <p:ph type="body" sz="quarter" idx="26" hasCustomPrompt="1"/>
          </p:nvPr>
        </p:nvSpPr>
        <p:spPr>
          <a:xfrm>
            <a:off x="2859048" y="4794230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</p:txBody>
      </p:sp>
      <p:sp>
        <p:nvSpPr>
          <p:cNvPr id="51" name="텍스트 개체 틀 2"/>
          <p:cNvSpPr>
            <a:spLocks noGrp="1"/>
          </p:cNvSpPr>
          <p:nvPr>
            <p:ph type="body" idx="27" hasCustomPrompt="1"/>
          </p:nvPr>
        </p:nvSpPr>
        <p:spPr>
          <a:xfrm>
            <a:off x="6647532" y="1641500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장면</a:t>
            </a:r>
          </a:p>
        </p:txBody>
      </p:sp>
      <p:sp>
        <p:nvSpPr>
          <p:cNvPr id="52" name="텍스트 개체 틀 4"/>
          <p:cNvSpPr>
            <a:spLocks noGrp="1"/>
          </p:cNvSpPr>
          <p:nvPr>
            <p:ph type="body" sz="quarter" idx="28" hasCustomPrompt="1"/>
          </p:nvPr>
        </p:nvSpPr>
        <p:spPr>
          <a:xfrm>
            <a:off x="7022812" y="1644928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</p:txBody>
      </p:sp>
      <p:sp>
        <p:nvSpPr>
          <p:cNvPr id="53" name="텍스트 개체 틀 2"/>
          <p:cNvSpPr>
            <a:spLocks noGrp="1"/>
          </p:cNvSpPr>
          <p:nvPr>
            <p:ph type="body" idx="29" hasCustomPrompt="1"/>
          </p:nvPr>
        </p:nvSpPr>
        <p:spPr>
          <a:xfrm>
            <a:off x="6681440" y="2624465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사운드</a:t>
            </a:r>
          </a:p>
        </p:txBody>
      </p:sp>
      <p:sp>
        <p:nvSpPr>
          <p:cNvPr id="54" name="텍스트 개체 틀 4"/>
          <p:cNvSpPr>
            <a:spLocks noGrp="1"/>
          </p:cNvSpPr>
          <p:nvPr>
            <p:ph type="body" sz="quarter" idx="30" hasCustomPrompt="1"/>
          </p:nvPr>
        </p:nvSpPr>
        <p:spPr>
          <a:xfrm>
            <a:off x="7056720" y="2627893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</p:txBody>
      </p:sp>
      <p:sp>
        <p:nvSpPr>
          <p:cNvPr id="55" name="텍스트 개체 틀 2"/>
          <p:cNvSpPr>
            <a:spLocks noGrp="1"/>
          </p:cNvSpPr>
          <p:nvPr>
            <p:ph type="body" idx="31" hasCustomPrompt="1"/>
          </p:nvPr>
        </p:nvSpPr>
        <p:spPr>
          <a:xfrm>
            <a:off x="6676360" y="3198371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장면</a:t>
            </a:r>
          </a:p>
        </p:txBody>
      </p:sp>
      <p:sp>
        <p:nvSpPr>
          <p:cNvPr id="56" name="텍스트 개체 틀 4"/>
          <p:cNvSpPr>
            <a:spLocks noGrp="1"/>
          </p:cNvSpPr>
          <p:nvPr>
            <p:ph type="body" sz="quarter" idx="32" hasCustomPrompt="1"/>
          </p:nvPr>
        </p:nvSpPr>
        <p:spPr>
          <a:xfrm>
            <a:off x="7051640" y="3201799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</p:txBody>
      </p:sp>
      <p:sp>
        <p:nvSpPr>
          <p:cNvPr id="57" name="텍스트 개체 틀 2"/>
          <p:cNvSpPr>
            <a:spLocks noGrp="1"/>
          </p:cNvSpPr>
          <p:nvPr>
            <p:ph type="body" idx="33" hasCustomPrompt="1"/>
          </p:nvPr>
        </p:nvSpPr>
        <p:spPr>
          <a:xfrm>
            <a:off x="6650960" y="5729595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사운드</a:t>
            </a:r>
          </a:p>
        </p:txBody>
      </p:sp>
      <p:sp>
        <p:nvSpPr>
          <p:cNvPr id="58" name="텍스트 개체 틀 4"/>
          <p:cNvSpPr>
            <a:spLocks noGrp="1"/>
          </p:cNvSpPr>
          <p:nvPr>
            <p:ph type="body" sz="quarter" idx="34" hasCustomPrompt="1"/>
          </p:nvPr>
        </p:nvSpPr>
        <p:spPr>
          <a:xfrm>
            <a:off x="7026240" y="5733023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</p:txBody>
      </p:sp>
      <p:sp>
        <p:nvSpPr>
          <p:cNvPr id="59" name="텍스트 개체 틀 2"/>
          <p:cNvSpPr>
            <a:spLocks noGrp="1"/>
          </p:cNvSpPr>
          <p:nvPr>
            <p:ph type="body" idx="35" hasCustomPrompt="1"/>
          </p:nvPr>
        </p:nvSpPr>
        <p:spPr>
          <a:xfrm>
            <a:off x="6689060" y="4191878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사운드</a:t>
            </a:r>
          </a:p>
        </p:txBody>
      </p:sp>
      <p:sp>
        <p:nvSpPr>
          <p:cNvPr id="60" name="텍스트 개체 틀 4"/>
          <p:cNvSpPr>
            <a:spLocks noGrp="1"/>
          </p:cNvSpPr>
          <p:nvPr>
            <p:ph type="body" sz="quarter" idx="36" hasCustomPrompt="1"/>
          </p:nvPr>
        </p:nvSpPr>
        <p:spPr>
          <a:xfrm>
            <a:off x="7064340" y="4195306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</p:txBody>
      </p:sp>
      <p:sp>
        <p:nvSpPr>
          <p:cNvPr id="61" name="텍스트 개체 틀 2"/>
          <p:cNvSpPr>
            <a:spLocks noGrp="1"/>
          </p:cNvSpPr>
          <p:nvPr>
            <p:ph type="body" idx="37" hasCustomPrompt="1"/>
          </p:nvPr>
        </p:nvSpPr>
        <p:spPr>
          <a:xfrm>
            <a:off x="6689060" y="4783817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장면</a:t>
            </a:r>
          </a:p>
        </p:txBody>
      </p:sp>
      <p:sp>
        <p:nvSpPr>
          <p:cNvPr id="62" name="텍스트 개체 틀 4"/>
          <p:cNvSpPr>
            <a:spLocks noGrp="1"/>
          </p:cNvSpPr>
          <p:nvPr>
            <p:ph type="body" sz="quarter" idx="38" hasCustomPrompt="1"/>
          </p:nvPr>
        </p:nvSpPr>
        <p:spPr>
          <a:xfrm>
            <a:off x="7064340" y="4787245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</p:txBody>
      </p:sp>
      <p:sp>
        <p:nvSpPr>
          <p:cNvPr id="64" name="텍스트 개체 틀 4"/>
          <p:cNvSpPr>
            <a:spLocks noGrp="1"/>
          </p:cNvSpPr>
          <p:nvPr>
            <p:ph type="body" sz="quarter" idx="39" hasCustomPrompt="1"/>
          </p:nvPr>
        </p:nvSpPr>
        <p:spPr>
          <a:xfrm>
            <a:off x="6804248" y="520105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 smtClean="0"/>
              <a:t>Job#</a:t>
            </a:r>
          </a:p>
        </p:txBody>
      </p:sp>
      <p:sp>
        <p:nvSpPr>
          <p:cNvPr id="65" name="텍스트 개체 틀 4"/>
          <p:cNvSpPr>
            <a:spLocks noGrp="1"/>
          </p:cNvSpPr>
          <p:nvPr>
            <p:ph type="body" sz="quarter" idx="40" hasCustomPrompt="1"/>
          </p:nvPr>
        </p:nvSpPr>
        <p:spPr>
          <a:xfrm>
            <a:off x="680424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장소</a:t>
            </a:r>
            <a:endParaRPr lang="en-US" altLang="ko-KR" smtClean="0"/>
          </a:p>
        </p:txBody>
      </p:sp>
      <p:sp>
        <p:nvSpPr>
          <p:cNvPr id="66" name="텍스트 개체 틀 4"/>
          <p:cNvSpPr>
            <a:spLocks noGrp="1"/>
          </p:cNvSpPr>
          <p:nvPr>
            <p:ph type="body" sz="quarter" idx="41" hasCustomPrompt="1"/>
          </p:nvPr>
        </p:nvSpPr>
        <p:spPr>
          <a:xfrm>
            <a:off x="752432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장소</a:t>
            </a:r>
            <a:endParaRPr lang="en-US" altLang="ko-KR" smtClean="0"/>
          </a:p>
        </p:txBody>
      </p:sp>
      <p:sp>
        <p:nvSpPr>
          <p:cNvPr id="67" name="텍스트 개체 틀 4"/>
          <p:cNvSpPr>
            <a:spLocks noGrp="1"/>
          </p:cNvSpPr>
          <p:nvPr>
            <p:ph type="body" sz="quarter" idx="42" hasCustomPrompt="1"/>
          </p:nvPr>
        </p:nvSpPr>
        <p:spPr>
          <a:xfrm>
            <a:off x="7524328" y="520105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번호</a:t>
            </a:r>
            <a:endParaRPr lang="en-US" altLang="ko-KR" smtClean="0"/>
          </a:p>
        </p:txBody>
      </p:sp>
      <p:sp>
        <p:nvSpPr>
          <p:cNvPr id="68" name="텍스트 개체 틀 4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클라이언트</a:t>
            </a:r>
            <a:endParaRPr lang="en-US" altLang="ko-KR" smtClean="0"/>
          </a:p>
        </p:txBody>
      </p:sp>
      <p:sp>
        <p:nvSpPr>
          <p:cNvPr id="69" name="텍스트 개체 틀 4"/>
          <p:cNvSpPr>
            <a:spLocks noGrp="1"/>
          </p:cNvSpPr>
          <p:nvPr>
            <p:ph type="body" sz="quarter" idx="44" hasCustomPrompt="1"/>
          </p:nvPr>
        </p:nvSpPr>
        <p:spPr>
          <a:xfrm>
            <a:off x="4639816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클라이언트</a:t>
            </a:r>
            <a:endParaRPr lang="en-US" altLang="ko-KR" smtClean="0"/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45" hasCustomPrompt="1"/>
          </p:nvPr>
        </p:nvSpPr>
        <p:spPr>
          <a:xfrm>
            <a:off x="1403648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타이틀</a:t>
            </a:r>
            <a:endParaRPr lang="en-US" altLang="ko-KR" smtClean="0"/>
          </a:p>
        </p:txBody>
      </p:sp>
      <p:sp>
        <p:nvSpPr>
          <p:cNvPr id="71" name="텍스트 개체 틀 4"/>
          <p:cNvSpPr>
            <a:spLocks noGrp="1"/>
          </p:cNvSpPr>
          <p:nvPr>
            <p:ph type="body" sz="quarter" idx="46" hasCustomPrompt="1"/>
          </p:nvPr>
        </p:nvSpPr>
        <p:spPr>
          <a:xfrm>
            <a:off x="457002" y="952153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타이틀</a:t>
            </a:r>
            <a:endParaRPr lang="en-US" altLang="ko-KR" smtClean="0"/>
          </a:p>
        </p:txBody>
      </p:sp>
      <p:sp>
        <p:nvSpPr>
          <p:cNvPr id="72" name="내용 개체 틀 3"/>
          <p:cNvSpPr>
            <a:spLocks noGrp="1"/>
          </p:cNvSpPr>
          <p:nvPr>
            <p:ph sz="half" idx="2"/>
          </p:nvPr>
        </p:nvSpPr>
        <p:spPr>
          <a:xfrm>
            <a:off x="395536" y="1628800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 smtClean="0"/>
          </a:p>
        </p:txBody>
      </p:sp>
      <p:sp>
        <p:nvSpPr>
          <p:cNvPr id="74" name="내용 개체 틀 3"/>
          <p:cNvSpPr>
            <a:spLocks noGrp="1"/>
          </p:cNvSpPr>
          <p:nvPr>
            <p:ph sz="half" idx="47"/>
          </p:nvPr>
        </p:nvSpPr>
        <p:spPr>
          <a:xfrm>
            <a:off x="395536" y="3184401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 smtClean="0"/>
          </a:p>
        </p:txBody>
      </p:sp>
      <p:sp>
        <p:nvSpPr>
          <p:cNvPr id="75" name="내용 개체 틀 3"/>
          <p:cNvSpPr>
            <a:spLocks noGrp="1"/>
          </p:cNvSpPr>
          <p:nvPr>
            <p:ph sz="half" idx="48"/>
          </p:nvPr>
        </p:nvSpPr>
        <p:spPr>
          <a:xfrm>
            <a:off x="395536" y="4750544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 smtClean="0"/>
          </a:p>
        </p:txBody>
      </p:sp>
      <p:sp>
        <p:nvSpPr>
          <p:cNvPr id="76" name="내용 개체 틀 3"/>
          <p:cNvSpPr>
            <a:spLocks noGrp="1"/>
          </p:cNvSpPr>
          <p:nvPr>
            <p:ph sz="half" idx="49"/>
          </p:nvPr>
        </p:nvSpPr>
        <p:spPr>
          <a:xfrm>
            <a:off x="4605239" y="1628800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 smtClean="0"/>
          </a:p>
        </p:txBody>
      </p:sp>
      <p:sp>
        <p:nvSpPr>
          <p:cNvPr id="77" name="내용 개체 틀 3"/>
          <p:cNvSpPr>
            <a:spLocks noGrp="1"/>
          </p:cNvSpPr>
          <p:nvPr>
            <p:ph sz="half" idx="50"/>
          </p:nvPr>
        </p:nvSpPr>
        <p:spPr>
          <a:xfrm>
            <a:off x="4605239" y="3184401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 smtClean="0"/>
          </a:p>
        </p:txBody>
      </p:sp>
      <p:sp>
        <p:nvSpPr>
          <p:cNvPr id="78" name="내용 개체 틀 3"/>
          <p:cNvSpPr>
            <a:spLocks noGrp="1"/>
          </p:cNvSpPr>
          <p:nvPr>
            <p:ph sz="half" idx="51"/>
          </p:nvPr>
        </p:nvSpPr>
        <p:spPr>
          <a:xfrm>
            <a:off x="4605239" y="4750544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 smtClean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661644" y="1581175"/>
            <a:ext cx="3014043" cy="639762"/>
          </a:xfrm>
        </p:spPr>
        <p:txBody>
          <a:bodyPr anchor="ctr">
            <a:normAutofit/>
          </a:bodyPr>
          <a:lstStyle>
            <a:lvl1pPr marL="0" indent="0">
              <a:buNone/>
              <a:defRPr sz="14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#</a:t>
            </a:r>
            <a:r>
              <a:rPr lang="ko-KR" altLang="en-US" smtClean="0"/>
              <a:t>장면</a:t>
            </a:r>
            <a:r>
              <a:rPr lang="en-US" altLang="ko-KR" smtClean="0"/>
              <a:t>1</a:t>
            </a:r>
            <a:endParaRPr lang="ko-KR" altLang="en-US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95536" y="1590923"/>
            <a:ext cx="4896544" cy="3638277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 smtClean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5652120" y="2780928"/>
            <a:ext cx="3023568" cy="475481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내용을 작성하세요</a:t>
            </a:r>
            <a:r>
              <a:rPr lang="en-US" altLang="ko-KR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err="1" smtClean="0"/>
              <a:t>나눔고딕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R. 10pt</a:t>
            </a:r>
            <a:endParaRPr lang="ko-KR" altLang="en-US" dirty="0" smtClean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F364-DC00-4026-839C-B1210E5C4344}" type="datetimeFigureOut">
              <a:rPr lang="ko-KR" altLang="en-US" smtClean="0"/>
              <a:pPr/>
              <a:t>2020-11-25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486A-D6CC-491B-A8D4-03DA4380410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5724128" y="2478668"/>
            <a:ext cx="295200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5651300" y="2551186"/>
            <a:ext cx="3024387" cy="229741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비디오</a:t>
            </a: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5724128" y="4653136"/>
            <a:ext cx="295200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4"/>
          <p:cNvSpPr>
            <a:spLocks noGrp="1"/>
          </p:cNvSpPr>
          <p:nvPr>
            <p:ph type="body" sz="quarter" idx="14" hasCustomPrompt="1"/>
          </p:nvPr>
        </p:nvSpPr>
        <p:spPr>
          <a:xfrm>
            <a:off x="5652120" y="4936977"/>
            <a:ext cx="3023568" cy="29222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</p:txBody>
      </p:sp>
      <p:sp>
        <p:nvSpPr>
          <p:cNvPr id="22" name="텍스트 개체 틀 2"/>
          <p:cNvSpPr>
            <a:spLocks noGrp="1"/>
          </p:cNvSpPr>
          <p:nvPr>
            <p:ph type="body" idx="15" hasCustomPrompt="1"/>
          </p:nvPr>
        </p:nvSpPr>
        <p:spPr>
          <a:xfrm>
            <a:off x="5651300" y="4707234"/>
            <a:ext cx="3024387" cy="233933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사운드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 userDrawn="1"/>
        </p:nvGraphicFramePr>
        <p:xfrm>
          <a:off x="395536" y="404664"/>
          <a:ext cx="828091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64"/>
                <a:gridCol w="3348608"/>
                <a:gridCol w="936104"/>
                <a:gridCol w="1152128"/>
                <a:gridCol w="792088"/>
                <a:gridCol w="1152126"/>
              </a:tblGrid>
              <a:tr h="432048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</a:tr>
            </a:tbl>
          </a:graphicData>
        </a:graphic>
      </p:graphicFrame>
      <p:sp>
        <p:nvSpPr>
          <p:cNvPr id="24" name="제목 1"/>
          <p:cNvSpPr>
            <a:spLocks noGrp="1"/>
          </p:cNvSpPr>
          <p:nvPr>
            <p:ph type="title" hasCustomPrompt="1"/>
          </p:nvPr>
        </p:nvSpPr>
        <p:spPr>
          <a:xfrm>
            <a:off x="468313" y="467147"/>
            <a:ext cx="1529680" cy="297557"/>
          </a:xfrm>
        </p:spPr>
        <p:txBody>
          <a:bodyPr>
            <a:normAutofit/>
          </a:bodyPr>
          <a:lstStyle>
            <a:lvl1pPr algn="l">
              <a:defRPr sz="10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스토리보드 제목</a:t>
            </a:r>
            <a:endParaRPr lang="ko-KR" altLang="en-US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39" hasCustomPrompt="1"/>
          </p:nvPr>
        </p:nvSpPr>
        <p:spPr>
          <a:xfrm>
            <a:off x="6804248" y="510580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mtClean="0"/>
              <a:t>Job#</a:t>
            </a:r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40" hasCustomPrompt="1"/>
          </p:nvPr>
        </p:nvSpPr>
        <p:spPr>
          <a:xfrm>
            <a:off x="680424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장소</a:t>
            </a:r>
            <a:endParaRPr lang="en-US" altLang="ko-KR" smtClean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41" hasCustomPrompt="1"/>
          </p:nvPr>
        </p:nvSpPr>
        <p:spPr>
          <a:xfrm>
            <a:off x="752432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장소</a:t>
            </a:r>
            <a:endParaRPr lang="en-US" altLang="ko-KR" smtClean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42" hasCustomPrompt="1"/>
          </p:nvPr>
        </p:nvSpPr>
        <p:spPr>
          <a:xfrm>
            <a:off x="7524328" y="510580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번호</a:t>
            </a:r>
            <a:endParaRPr lang="en-US" altLang="ko-KR" smtClean="0"/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클라이언트</a:t>
            </a:r>
            <a:endParaRPr lang="en-US" altLang="ko-KR" smtClean="0"/>
          </a:p>
        </p:txBody>
      </p:sp>
      <p:sp>
        <p:nvSpPr>
          <p:cNvPr id="30" name="텍스트 개체 틀 4"/>
          <p:cNvSpPr>
            <a:spLocks noGrp="1"/>
          </p:cNvSpPr>
          <p:nvPr>
            <p:ph type="body" sz="quarter" idx="44" hasCustomPrompt="1"/>
          </p:nvPr>
        </p:nvSpPr>
        <p:spPr>
          <a:xfrm>
            <a:off x="4639816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클라이언트</a:t>
            </a:r>
            <a:endParaRPr lang="en-US" altLang="ko-KR" smtClean="0"/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45" hasCustomPrompt="1"/>
          </p:nvPr>
        </p:nvSpPr>
        <p:spPr>
          <a:xfrm>
            <a:off x="1403648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타이틀</a:t>
            </a:r>
            <a:endParaRPr lang="en-US" altLang="ko-KR" smtClean="0"/>
          </a:p>
        </p:txBody>
      </p:sp>
      <p:sp>
        <p:nvSpPr>
          <p:cNvPr id="32" name="텍스트 개체 틀 4"/>
          <p:cNvSpPr>
            <a:spLocks noGrp="1"/>
          </p:cNvSpPr>
          <p:nvPr>
            <p:ph type="body" sz="quarter" idx="46" hasCustomPrompt="1"/>
          </p:nvPr>
        </p:nvSpPr>
        <p:spPr>
          <a:xfrm>
            <a:off x="457002" y="952153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타이틀</a:t>
            </a:r>
            <a:endParaRPr lang="en-US" altLang="ko-KR" smtClean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51520" y="6381908"/>
            <a:ext cx="22525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  </a:t>
            </a:r>
            <a:r>
              <a:rPr lang="ko-KR" altLang="en-US" sz="800" u="sng" dirty="0" smtClean="0">
                <a:solidFill>
                  <a:srgbClr val="FAEE06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dirty="0">
              <a:solidFill>
                <a:srgbClr val="FAEE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Picture 2" descr="C:\Documents and Settings\nhn\바탕 화면\flow_w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7" y="6370915"/>
            <a:ext cx="2340000" cy="143651"/>
          </a:xfrm>
          <a:prstGeom prst="rect">
            <a:avLst/>
          </a:prstGeom>
          <a:noFill/>
        </p:spPr>
      </p:pic>
      <p:graphicFrame>
        <p:nvGraphicFramePr>
          <p:cNvPr id="9" name="표 8"/>
          <p:cNvGraphicFramePr>
            <a:graphicFrameLocks noGrp="1"/>
          </p:cNvGraphicFramePr>
          <p:nvPr userDrawn="1"/>
        </p:nvGraphicFramePr>
        <p:xfrm>
          <a:off x="395536" y="404664"/>
          <a:ext cx="8352930" cy="3108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872208"/>
                <a:gridCol w="1080120"/>
                <a:gridCol w="1512168"/>
                <a:gridCol w="936104"/>
                <a:gridCol w="792088"/>
                <a:gridCol w="1224138"/>
              </a:tblGrid>
              <a:tr h="444049">
                <a:tc rowSpan="3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</a:tr>
              <a:tr h="444049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</a:tr>
              <a:tr h="88809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0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049">
                <a:tc gridSpan="7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0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539552" y="332656"/>
            <a:ext cx="3528392" cy="936104"/>
          </a:xfrm>
        </p:spPr>
        <p:txBody>
          <a:bodyPr>
            <a:normAutofit/>
          </a:bodyPr>
          <a:lstStyle>
            <a:lvl1pPr algn="l">
              <a:defRPr sz="3200" b="0">
                <a:solidFill>
                  <a:schemeClr val="bg2">
                    <a:lumMod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스토리보드 제목</a:t>
            </a:r>
            <a:endParaRPr lang="ko-KR" altLang="en-US" dirty="0"/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39" hasCustomPrompt="1"/>
          </p:nvPr>
        </p:nvSpPr>
        <p:spPr>
          <a:xfrm>
            <a:off x="6732240" y="520105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 smtClean="0"/>
              <a:t>Job#</a:t>
            </a:r>
          </a:p>
        </p:txBody>
      </p:sp>
      <p:sp>
        <p:nvSpPr>
          <p:cNvPr id="12" name="텍스트 개체 틀 4"/>
          <p:cNvSpPr>
            <a:spLocks noGrp="1"/>
          </p:cNvSpPr>
          <p:nvPr>
            <p:ph type="body" sz="quarter" idx="40" hasCustomPrompt="1"/>
          </p:nvPr>
        </p:nvSpPr>
        <p:spPr>
          <a:xfrm>
            <a:off x="6732240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장소</a:t>
            </a:r>
            <a:endParaRPr lang="en-US" altLang="ko-KR" smtClean="0"/>
          </a:p>
        </p:txBody>
      </p:sp>
      <p:sp>
        <p:nvSpPr>
          <p:cNvPr id="13" name="텍스트 개체 틀 4"/>
          <p:cNvSpPr>
            <a:spLocks noGrp="1"/>
          </p:cNvSpPr>
          <p:nvPr>
            <p:ph type="body" sz="quarter" idx="41" hasCustomPrompt="1"/>
          </p:nvPr>
        </p:nvSpPr>
        <p:spPr>
          <a:xfrm>
            <a:off x="752432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장소</a:t>
            </a:r>
            <a:endParaRPr lang="en-US" altLang="ko-KR" smtClean="0"/>
          </a:p>
        </p:txBody>
      </p:sp>
      <p:sp>
        <p:nvSpPr>
          <p:cNvPr id="14" name="텍스트 개체 틀 4"/>
          <p:cNvSpPr>
            <a:spLocks noGrp="1"/>
          </p:cNvSpPr>
          <p:nvPr>
            <p:ph type="body" sz="quarter" idx="42" hasCustomPrompt="1"/>
          </p:nvPr>
        </p:nvSpPr>
        <p:spPr>
          <a:xfrm>
            <a:off x="7524328" y="520105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번호</a:t>
            </a:r>
            <a:endParaRPr lang="en-US" altLang="ko-KR" smtClean="0"/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43" hasCustomPrompt="1"/>
          </p:nvPr>
        </p:nvSpPr>
        <p:spPr>
          <a:xfrm>
            <a:off x="6732240" y="2302272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클라이언트</a:t>
            </a:r>
            <a:endParaRPr lang="en-US" altLang="ko-KR" smtClean="0"/>
          </a:p>
        </p:txBody>
      </p:sp>
      <p:sp>
        <p:nvSpPr>
          <p:cNvPr id="16" name="텍스트 개체 틀 4"/>
          <p:cNvSpPr>
            <a:spLocks noGrp="1"/>
          </p:cNvSpPr>
          <p:nvPr>
            <p:ph type="body" sz="quarter" idx="44" hasCustomPrompt="1"/>
          </p:nvPr>
        </p:nvSpPr>
        <p:spPr>
          <a:xfrm>
            <a:off x="5796136" y="2302272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클라이언트</a:t>
            </a:r>
            <a:endParaRPr lang="en-US" altLang="ko-KR" smtClean="0"/>
          </a:p>
        </p:txBody>
      </p:sp>
      <p:sp>
        <p:nvSpPr>
          <p:cNvPr id="17" name="텍스트 개체 틀 4"/>
          <p:cNvSpPr>
            <a:spLocks noGrp="1"/>
          </p:cNvSpPr>
          <p:nvPr>
            <p:ph type="body" sz="quarter" idx="45" hasCustomPrompt="1"/>
          </p:nvPr>
        </p:nvSpPr>
        <p:spPr>
          <a:xfrm>
            <a:off x="1403648" y="2302272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타이틀</a:t>
            </a:r>
            <a:endParaRPr lang="en-US" altLang="ko-KR" smtClean="0"/>
          </a:p>
        </p:txBody>
      </p:sp>
      <p:sp>
        <p:nvSpPr>
          <p:cNvPr id="18" name="텍스트 개체 틀 4"/>
          <p:cNvSpPr>
            <a:spLocks noGrp="1"/>
          </p:cNvSpPr>
          <p:nvPr>
            <p:ph type="body" sz="quarter" idx="46" hasCustomPrompt="1"/>
          </p:nvPr>
        </p:nvSpPr>
        <p:spPr>
          <a:xfrm>
            <a:off x="457002" y="2302272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타이틀</a:t>
            </a:r>
            <a:endParaRPr lang="en-US" altLang="ko-KR" dirty="0" smtClean="0"/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47" hasCustomPrompt="1"/>
          </p:nvPr>
        </p:nvSpPr>
        <p:spPr>
          <a:xfrm>
            <a:off x="1403648" y="3187700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부서</a:t>
            </a:r>
            <a:endParaRPr lang="en-US" altLang="ko-KR" dirty="0" smtClean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48" hasCustomPrompt="1"/>
          </p:nvPr>
        </p:nvSpPr>
        <p:spPr>
          <a:xfrm>
            <a:off x="457002" y="3187700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부서</a:t>
            </a:r>
            <a:endParaRPr lang="en-US" altLang="ko-KR" dirty="0" smtClean="0"/>
          </a:p>
        </p:txBody>
      </p:sp>
      <p:sp>
        <p:nvSpPr>
          <p:cNvPr id="21" name="텍스트 개체 틀 4"/>
          <p:cNvSpPr>
            <a:spLocks noGrp="1"/>
          </p:cNvSpPr>
          <p:nvPr>
            <p:ph type="body" sz="quarter" idx="49" hasCustomPrompt="1"/>
          </p:nvPr>
        </p:nvSpPr>
        <p:spPr>
          <a:xfrm>
            <a:off x="4283968" y="3187700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담당자</a:t>
            </a:r>
            <a:endParaRPr lang="en-US" altLang="ko-KR" dirty="0" smtClean="0"/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50" hasCustomPrompt="1"/>
          </p:nvPr>
        </p:nvSpPr>
        <p:spPr>
          <a:xfrm>
            <a:off x="3289102" y="3187700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담당자</a:t>
            </a:r>
            <a:endParaRPr lang="en-US" altLang="ko-KR" dirty="0" smtClean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F364-DC00-4026-839C-B1210E5C4344}" type="datetimeFigureOut">
              <a:rPr lang="ko-KR" altLang="en-US" smtClean="0"/>
              <a:pPr/>
              <a:t>2020-11-25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486A-D6CC-491B-A8D4-03DA4380410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 userDrawn="1"/>
        </p:nvGraphicFramePr>
        <p:xfrm>
          <a:off x="395536" y="404664"/>
          <a:ext cx="828091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64"/>
                <a:gridCol w="3348608"/>
                <a:gridCol w="936104"/>
                <a:gridCol w="1152128"/>
                <a:gridCol w="792088"/>
                <a:gridCol w="1152126"/>
              </a:tblGrid>
              <a:tr h="432048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468313" y="467147"/>
            <a:ext cx="1529680" cy="297557"/>
          </a:xfrm>
        </p:spPr>
        <p:txBody>
          <a:bodyPr>
            <a:normAutofit/>
          </a:bodyPr>
          <a:lstStyle>
            <a:lvl1pPr algn="l">
              <a:defRPr sz="10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스토리보드 제목</a:t>
            </a:r>
            <a:endParaRPr lang="ko-KR" altLang="en-US"/>
          </a:p>
        </p:txBody>
      </p:sp>
      <p:sp>
        <p:nvSpPr>
          <p:cNvPr id="8" name="텍스트 개체 틀 2"/>
          <p:cNvSpPr>
            <a:spLocks noGrp="1"/>
          </p:cNvSpPr>
          <p:nvPr>
            <p:ph type="body" idx="15" hasCustomPrompt="1"/>
          </p:nvPr>
        </p:nvSpPr>
        <p:spPr>
          <a:xfrm>
            <a:off x="2454940" y="1645310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장면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462034" y="2610818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462034" y="4175253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462034" y="5725562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462034" y="1631913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462034" y="3184455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462034" y="4768961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6696008" y="2610818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696008" y="4175253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696008" y="5725562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6696008" y="1631913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696008" y="3184455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696008" y="4768961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4"/>
          <p:cNvSpPr>
            <a:spLocks noGrp="1"/>
          </p:cNvSpPr>
          <p:nvPr>
            <p:ph type="body" sz="quarter" idx="16" hasCustomPrompt="1"/>
          </p:nvPr>
        </p:nvSpPr>
        <p:spPr>
          <a:xfrm>
            <a:off x="2817520" y="1648738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내용을 작성하세요</a:t>
            </a:r>
            <a:r>
              <a:rPr lang="en-US" altLang="ko-KR" dirty="0" smtClean="0"/>
              <a:t>.</a:t>
            </a:r>
          </a:p>
        </p:txBody>
      </p:sp>
      <p:sp>
        <p:nvSpPr>
          <p:cNvPr id="22" name="텍스트 개체 틀 2"/>
          <p:cNvSpPr>
            <a:spLocks noGrp="1"/>
          </p:cNvSpPr>
          <p:nvPr>
            <p:ph type="body" idx="17" hasCustomPrompt="1"/>
          </p:nvPr>
        </p:nvSpPr>
        <p:spPr>
          <a:xfrm>
            <a:off x="2460908" y="2625100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사운드</a:t>
            </a:r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8" hasCustomPrompt="1"/>
          </p:nvPr>
        </p:nvSpPr>
        <p:spPr>
          <a:xfrm>
            <a:off x="2851428" y="2628528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</p:txBody>
      </p:sp>
      <p:sp>
        <p:nvSpPr>
          <p:cNvPr id="24" name="텍스트 개체 틀 2"/>
          <p:cNvSpPr>
            <a:spLocks noGrp="1"/>
          </p:cNvSpPr>
          <p:nvPr>
            <p:ph type="body" idx="19" hasCustomPrompt="1"/>
          </p:nvPr>
        </p:nvSpPr>
        <p:spPr>
          <a:xfrm>
            <a:off x="2471068" y="3207896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장면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20" hasCustomPrompt="1"/>
          </p:nvPr>
        </p:nvSpPr>
        <p:spPr>
          <a:xfrm>
            <a:off x="2846348" y="3208784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</p:txBody>
      </p:sp>
      <p:sp>
        <p:nvSpPr>
          <p:cNvPr id="26" name="텍스트 개체 틀 2"/>
          <p:cNvSpPr>
            <a:spLocks noGrp="1"/>
          </p:cNvSpPr>
          <p:nvPr>
            <p:ph type="body" idx="21" hasCustomPrompt="1"/>
          </p:nvPr>
        </p:nvSpPr>
        <p:spPr>
          <a:xfrm>
            <a:off x="2445668" y="5749280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사운드</a:t>
            </a:r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2" hasCustomPrompt="1"/>
          </p:nvPr>
        </p:nvSpPr>
        <p:spPr>
          <a:xfrm>
            <a:off x="2820948" y="5752708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</p:txBody>
      </p:sp>
      <p:sp>
        <p:nvSpPr>
          <p:cNvPr id="28" name="텍스트 개체 틀 2"/>
          <p:cNvSpPr>
            <a:spLocks noGrp="1"/>
          </p:cNvSpPr>
          <p:nvPr>
            <p:ph type="body" idx="23" hasCustomPrompt="1"/>
          </p:nvPr>
        </p:nvSpPr>
        <p:spPr>
          <a:xfrm>
            <a:off x="2483768" y="4195688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사운드</a:t>
            </a:r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24" hasCustomPrompt="1"/>
          </p:nvPr>
        </p:nvSpPr>
        <p:spPr>
          <a:xfrm>
            <a:off x="2852698" y="4199116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</p:txBody>
      </p:sp>
      <p:sp>
        <p:nvSpPr>
          <p:cNvPr id="30" name="텍스트 개체 틀 2"/>
          <p:cNvSpPr>
            <a:spLocks noGrp="1"/>
          </p:cNvSpPr>
          <p:nvPr>
            <p:ph type="body" idx="25" hasCustomPrompt="1"/>
          </p:nvPr>
        </p:nvSpPr>
        <p:spPr>
          <a:xfrm>
            <a:off x="2483768" y="4797152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장면</a:t>
            </a:r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26" hasCustomPrompt="1"/>
          </p:nvPr>
        </p:nvSpPr>
        <p:spPr>
          <a:xfrm>
            <a:off x="2859048" y="4794230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</p:txBody>
      </p:sp>
      <p:sp>
        <p:nvSpPr>
          <p:cNvPr id="32" name="텍스트 개체 틀 2"/>
          <p:cNvSpPr>
            <a:spLocks noGrp="1"/>
          </p:cNvSpPr>
          <p:nvPr>
            <p:ph type="body" idx="27" hasCustomPrompt="1"/>
          </p:nvPr>
        </p:nvSpPr>
        <p:spPr>
          <a:xfrm>
            <a:off x="6647532" y="1641500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장면</a:t>
            </a:r>
          </a:p>
        </p:txBody>
      </p:sp>
      <p:sp>
        <p:nvSpPr>
          <p:cNvPr id="33" name="텍스트 개체 틀 4"/>
          <p:cNvSpPr>
            <a:spLocks noGrp="1"/>
          </p:cNvSpPr>
          <p:nvPr>
            <p:ph type="body" sz="quarter" idx="28" hasCustomPrompt="1"/>
          </p:nvPr>
        </p:nvSpPr>
        <p:spPr>
          <a:xfrm>
            <a:off x="7022812" y="1644928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</p:txBody>
      </p:sp>
      <p:sp>
        <p:nvSpPr>
          <p:cNvPr id="34" name="텍스트 개체 틀 2"/>
          <p:cNvSpPr>
            <a:spLocks noGrp="1"/>
          </p:cNvSpPr>
          <p:nvPr>
            <p:ph type="body" idx="29" hasCustomPrompt="1"/>
          </p:nvPr>
        </p:nvSpPr>
        <p:spPr>
          <a:xfrm>
            <a:off x="6681440" y="2624465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사운드</a:t>
            </a:r>
          </a:p>
        </p:txBody>
      </p:sp>
      <p:sp>
        <p:nvSpPr>
          <p:cNvPr id="35" name="텍스트 개체 틀 4"/>
          <p:cNvSpPr>
            <a:spLocks noGrp="1"/>
          </p:cNvSpPr>
          <p:nvPr>
            <p:ph type="body" sz="quarter" idx="30" hasCustomPrompt="1"/>
          </p:nvPr>
        </p:nvSpPr>
        <p:spPr>
          <a:xfrm>
            <a:off x="7056720" y="2627893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</p:txBody>
      </p:sp>
      <p:sp>
        <p:nvSpPr>
          <p:cNvPr id="36" name="텍스트 개체 틀 2"/>
          <p:cNvSpPr>
            <a:spLocks noGrp="1"/>
          </p:cNvSpPr>
          <p:nvPr>
            <p:ph type="body" idx="31" hasCustomPrompt="1"/>
          </p:nvPr>
        </p:nvSpPr>
        <p:spPr>
          <a:xfrm>
            <a:off x="6676360" y="3198371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장면</a:t>
            </a:r>
          </a:p>
        </p:txBody>
      </p:sp>
      <p:sp>
        <p:nvSpPr>
          <p:cNvPr id="37" name="텍스트 개체 틀 4"/>
          <p:cNvSpPr>
            <a:spLocks noGrp="1"/>
          </p:cNvSpPr>
          <p:nvPr>
            <p:ph type="body" sz="quarter" idx="32" hasCustomPrompt="1"/>
          </p:nvPr>
        </p:nvSpPr>
        <p:spPr>
          <a:xfrm>
            <a:off x="7051640" y="3201799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</p:txBody>
      </p:sp>
      <p:sp>
        <p:nvSpPr>
          <p:cNvPr id="38" name="텍스트 개체 틀 2"/>
          <p:cNvSpPr>
            <a:spLocks noGrp="1"/>
          </p:cNvSpPr>
          <p:nvPr>
            <p:ph type="body" idx="33" hasCustomPrompt="1"/>
          </p:nvPr>
        </p:nvSpPr>
        <p:spPr>
          <a:xfrm>
            <a:off x="6650960" y="5729595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사운드</a:t>
            </a:r>
          </a:p>
        </p:txBody>
      </p:sp>
      <p:sp>
        <p:nvSpPr>
          <p:cNvPr id="39" name="텍스트 개체 틀 4"/>
          <p:cNvSpPr>
            <a:spLocks noGrp="1"/>
          </p:cNvSpPr>
          <p:nvPr>
            <p:ph type="body" sz="quarter" idx="34" hasCustomPrompt="1"/>
          </p:nvPr>
        </p:nvSpPr>
        <p:spPr>
          <a:xfrm>
            <a:off x="7026240" y="5733023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</p:txBody>
      </p:sp>
      <p:sp>
        <p:nvSpPr>
          <p:cNvPr id="40" name="텍스트 개체 틀 2"/>
          <p:cNvSpPr>
            <a:spLocks noGrp="1"/>
          </p:cNvSpPr>
          <p:nvPr>
            <p:ph type="body" idx="35" hasCustomPrompt="1"/>
          </p:nvPr>
        </p:nvSpPr>
        <p:spPr>
          <a:xfrm>
            <a:off x="6689060" y="4191878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사운드</a:t>
            </a:r>
          </a:p>
        </p:txBody>
      </p:sp>
      <p:sp>
        <p:nvSpPr>
          <p:cNvPr id="41" name="텍스트 개체 틀 4"/>
          <p:cNvSpPr>
            <a:spLocks noGrp="1"/>
          </p:cNvSpPr>
          <p:nvPr>
            <p:ph type="body" sz="quarter" idx="36" hasCustomPrompt="1"/>
          </p:nvPr>
        </p:nvSpPr>
        <p:spPr>
          <a:xfrm>
            <a:off x="7064340" y="4195306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</p:txBody>
      </p:sp>
      <p:sp>
        <p:nvSpPr>
          <p:cNvPr id="42" name="텍스트 개체 틀 2"/>
          <p:cNvSpPr>
            <a:spLocks noGrp="1"/>
          </p:cNvSpPr>
          <p:nvPr>
            <p:ph type="body" idx="37" hasCustomPrompt="1"/>
          </p:nvPr>
        </p:nvSpPr>
        <p:spPr>
          <a:xfrm>
            <a:off x="6689060" y="4783817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장면</a:t>
            </a:r>
          </a:p>
        </p:txBody>
      </p:sp>
      <p:sp>
        <p:nvSpPr>
          <p:cNvPr id="43" name="텍스트 개체 틀 4"/>
          <p:cNvSpPr>
            <a:spLocks noGrp="1"/>
          </p:cNvSpPr>
          <p:nvPr>
            <p:ph type="body" sz="quarter" idx="38" hasCustomPrompt="1"/>
          </p:nvPr>
        </p:nvSpPr>
        <p:spPr>
          <a:xfrm>
            <a:off x="7064340" y="4787245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</p:txBody>
      </p:sp>
      <p:sp>
        <p:nvSpPr>
          <p:cNvPr id="44" name="텍스트 개체 틀 4"/>
          <p:cNvSpPr>
            <a:spLocks noGrp="1"/>
          </p:cNvSpPr>
          <p:nvPr>
            <p:ph type="body" sz="quarter" idx="39" hasCustomPrompt="1"/>
          </p:nvPr>
        </p:nvSpPr>
        <p:spPr>
          <a:xfrm>
            <a:off x="6804248" y="520105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mtClean="0"/>
              <a:t>Job#</a:t>
            </a:r>
          </a:p>
        </p:txBody>
      </p:sp>
      <p:sp>
        <p:nvSpPr>
          <p:cNvPr id="45" name="텍스트 개체 틀 4"/>
          <p:cNvSpPr>
            <a:spLocks noGrp="1"/>
          </p:cNvSpPr>
          <p:nvPr>
            <p:ph type="body" sz="quarter" idx="40" hasCustomPrompt="1"/>
          </p:nvPr>
        </p:nvSpPr>
        <p:spPr>
          <a:xfrm>
            <a:off x="680424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장소</a:t>
            </a:r>
            <a:endParaRPr lang="en-US" altLang="ko-KR" smtClean="0"/>
          </a:p>
        </p:txBody>
      </p:sp>
      <p:sp>
        <p:nvSpPr>
          <p:cNvPr id="46" name="텍스트 개체 틀 4"/>
          <p:cNvSpPr>
            <a:spLocks noGrp="1"/>
          </p:cNvSpPr>
          <p:nvPr>
            <p:ph type="body" sz="quarter" idx="41" hasCustomPrompt="1"/>
          </p:nvPr>
        </p:nvSpPr>
        <p:spPr>
          <a:xfrm>
            <a:off x="752432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장소</a:t>
            </a:r>
            <a:endParaRPr lang="en-US" altLang="ko-KR" smtClean="0"/>
          </a:p>
        </p:txBody>
      </p:sp>
      <p:sp>
        <p:nvSpPr>
          <p:cNvPr id="47" name="텍스트 개체 틀 4"/>
          <p:cNvSpPr>
            <a:spLocks noGrp="1"/>
          </p:cNvSpPr>
          <p:nvPr>
            <p:ph type="body" sz="quarter" idx="42" hasCustomPrompt="1"/>
          </p:nvPr>
        </p:nvSpPr>
        <p:spPr>
          <a:xfrm>
            <a:off x="7524328" y="520105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번호</a:t>
            </a:r>
            <a:endParaRPr lang="en-US" altLang="ko-KR" smtClean="0"/>
          </a:p>
        </p:txBody>
      </p:sp>
      <p:sp>
        <p:nvSpPr>
          <p:cNvPr id="48" name="텍스트 개체 틀 4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클라이언트</a:t>
            </a:r>
            <a:endParaRPr lang="en-US" altLang="ko-KR" smtClean="0"/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44" hasCustomPrompt="1"/>
          </p:nvPr>
        </p:nvSpPr>
        <p:spPr>
          <a:xfrm>
            <a:off x="4639816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클라이언트</a:t>
            </a:r>
            <a:endParaRPr lang="en-US" altLang="ko-KR" smtClean="0"/>
          </a:p>
        </p:txBody>
      </p:sp>
      <p:sp>
        <p:nvSpPr>
          <p:cNvPr id="50" name="텍스트 개체 틀 4"/>
          <p:cNvSpPr>
            <a:spLocks noGrp="1"/>
          </p:cNvSpPr>
          <p:nvPr>
            <p:ph type="body" sz="quarter" idx="45" hasCustomPrompt="1"/>
          </p:nvPr>
        </p:nvSpPr>
        <p:spPr>
          <a:xfrm>
            <a:off x="1403648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타이틀</a:t>
            </a:r>
            <a:endParaRPr lang="en-US" altLang="ko-KR" smtClean="0"/>
          </a:p>
        </p:txBody>
      </p:sp>
      <p:sp>
        <p:nvSpPr>
          <p:cNvPr id="51" name="텍스트 개체 틀 4"/>
          <p:cNvSpPr>
            <a:spLocks noGrp="1"/>
          </p:cNvSpPr>
          <p:nvPr>
            <p:ph type="body" sz="quarter" idx="46" hasCustomPrompt="1"/>
          </p:nvPr>
        </p:nvSpPr>
        <p:spPr>
          <a:xfrm>
            <a:off x="457002" y="952153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타이틀</a:t>
            </a:r>
            <a:endParaRPr lang="en-US" altLang="ko-KR" smtClean="0"/>
          </a:p>
        </p:txBody>
      </p:sp>
      <p:sp>
        <p:nvSpPr>
          <p:cNvPr id="52" name="내용 개체 틀 3"/>
          <p:cNvSpPr>
            <a:spLocks noGrp="1"/>
          </p:cNvSpPr>
          <p:nvPr>
            <p:ph sz="half" idx="2"/>
          </p:nvPr>
        </p:nvSpPr>
        <p:spPr>
          <a:xfrm>
            <a:off x="395536" y="1628800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 smtClean="0"/>
          </a:p>
        </p:txBody>
      </p:sp>
      <p:sp>
        <p:nvSpPr>
          <p:cNvPr id="53" name="내용 개체 틀 3"/>
          <p:cNvSpPr>
            <a:spLocks noGrp="1"/>
          </p:cNvSpPr>
          <p:nvPr>
            <p:ph sz="half" idx="47"/>
          </p:nvPr>
        </p:nvSpPr>
        <p:spPr>
          <a:xfrm>
            <a:off x="395536" y="3184401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 smtClean="0"/>
          </a:p>
        </p:txBody>
      </p:sp>
      <p:sp>
        <p:nvSpPr>
          <p:cNvPr id="54" name="내용 개체 틀 3"/>
          <p:cNvSpPr>
            <a:spLocks noGrp="1"/>
          </p:cNvSpPr>
          <p:nvPr>
            <p:ph sz="half" idx="48"/>
          </p:nvPr>
        </p:nvSpPr>
        <p:spPr>
          <a:xfrm>
            <a:off x="395536" y="4750544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 smtClean="0"/>
          </a:p>
        </p:txBody>
      </p:sp>
      <p:sp>
        <p:nvSpPr>
          <p:cNvPr id="55" name="내용 개체 틀 3"/>
          <p:cNvSpPr>
            <a:spLocks noGrp="1"/>
          </p:cNvSpPr>
          <p:nvPr>
            <p:ph sz="half" idx="49"/>
          </p:nvPr>
        </p:nvSpPr>
        <p:spPr>
          <a:xfrm>
            <a:off x="4605239" y="1628800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 smtClean="0"/>
          </a:p>
        </p:txBody>
      </p:sp>
      <p:sp>
        <p:nvSpPr>
          <p:cNvPr id="56" name="내용 개체 틀 3"/>
          <p:cNvSpPr>
            <a:spLocks noGrp="1"/>
          </p:cNvSpPr>
          <p:nvPr>
            <p:ph sz="half" idx="50"/>
          </p:nvPr>
        </p:nvSpPr>
        <p:spPr>
          <a:xfrm>
            <a:off x="4605239" y="3184401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 smtClean="0"/>
          </a:p>
        </p:txBody>
      </p:sp>
      <p:sp>
        <p:nvSpPr>
          <p:cNvPr id="57" name="내용 개체 틀 3"/>
          <p:cNvSpPr>
            <a:spLocks noGrp="1"/>
          </p:cNvSpPr>
          <p:nvPr>
            <p:ph sz="half" idx="51"/>
          </p:nvPr>
        </p:nvSpPr>
        <p:spPr>
          <a:xfrm>
            <a:off x="4605239" y="4750544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 smtClean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F364-DC00-4026-839C-B1210E5C4344}" type="datetimeFigureOut">
              <a:rPr lang="ko-KR" altLang="en-US" smtClean="0"/>
              <a:pPr/>
              <a:t>2020-11-25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486A-D6CC-491B-A8D4-03DA4380410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661644" y="1581175"/>
            <a:ext cx="3014043" cy="639762"/>
          </a:xfrm>
        </p:spPr>
        <p:txBody>
          <a:bodyPr anchor="ctr">
            <a:normAutofit/>
          </a:bodyPr>
          <a:lstStyle>
            <a:lvl1pPr marL="0" indent="0">
              <a:buNone/>
              <a:defRPr sz="14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#</a:t>
            </a:r>
            <a:r>
              <a:rPr lang="ko-KR" altLang="en-US" smtClean="0"/>
              <a:t>장면</a:t>
            </a:r>
            <a:r>
              <a:rPr lang="en-US" altLang="ko-KR" smtClean="0"/>
              <a:t>1</a:t>
            </a:r>
            <a:endParaRPr lang="ko-KR" altLang="en-US" smtClean="0"/>
          </a:p>
        </p:txBody>
      </p:sp>
      <p:sp>
        <p:nvSpPr>
          <p:cNvPr id="7" name="내용 개체 틀 3"/>
          <p:cNvSpPr>
            <a:spLocks noGrp="1"/>
          </p:cNvSpPr>
          <p:nvPr>
            <p:ph sz="half" idx="2"/>
          </p:nvPr>
        </p:nvSpPr>
        <p:spPr>
          <a:xfrm>
            <a:off x="395536" y="1590923"/>
            <a:ext cx="4896544" cy="3638277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 smtClean="0"/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5652120" y="2780928"/>
            <a:ext cx="3023568" cy="475481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나눔고딕 </a:t>
            </a:r>
            <a:r>
              <a:rPr lang="en-US" altLang="ko-KR" smtClean="0"/>
              <a:t>R. 10pt</a:t>
            </a:r>
            <a:endParaRPr lang="ko-KR" altLang="en-US" smtClean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724128" y="2478668"/>
            <a:ext cx="295200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5651300" y="2551186"/>
            <a:ext cx="3024387" cy="229741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비디오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5724128" y="4653136"/>
            <a:ext cx="295200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4"/>
          <p:cNvSpPr>
            <a:spLocks noGrp="1"/>
          </p:cNvSpPr>
          <p:nvPr>
            <p:ph type="body" sz="quarter" idx="14" hasCustomPrompt="1"/>
          </p:nvPr>
        </p:nvSpPr>
        <p:spPr>
          <a:xfrm>
            <a:off x="5652120" y="4936977"/>
            <a:ext cx="3023568" cy="29222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</p:txBody>
      </p:sp>
      <p:sp>
        <p:nvSpPr>
          <p:cNvPr id="13" name="텍스트 개체 틀 2"/>
          <p:cNvSpPr>
            <a:spLocks noGrp="1"/>
          </p:cNvSpPr>
          <p:nvPr>
            <p:ph type="body" idx="15" hasCustomPrompt="1"/>
          </p:nvPr>
        </p:nvSpPr>
        <p:spPr>
          <a:xfrm>
            <a:off x="5651300" y="4707234"/>
            <a:ext cx="3024387" cy="233933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사운드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 userDrawn="1"/>
        </p:nvGraphicFramePr>
        <p:xfrm>
          <a:off x="395536" y="404664"/>
          <a:ext cx="828091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64"/>
                <a:gridCol w="3348608"/>
                <a:gridCol w="936104"/>
                <a:gridCol w="1152128"/>
                <a:gridCol w="792088"/>
                <a:gridCol w="1152126"/>
              </a:tblGrid>
              <a:tr h="432048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</a:tr>
            </a:tbl>
          </a:graphicData>
        </a:graphic>
      </p:graphicFrame>
      <p:sp>
        <p:nvSpPr>
          <p:cNvPr id="15" name="제목 1"/>
          <p:cNvSpPr>
            <a:spLocks noGrp="1"/>
          </p:cNvSpPr>
          <p:nvPr>
            <p:ph type="title" hasCustomPrompt="1"/>
          </p:nvPr>
        </p:nvSpPr>
        <p:spPr>
          <a:xfrm>
            <a:off x="468313" y="467147"/>
            <a:ext cx="1529680" cy="297557"/>
          </a:xfrm>
        </p:spPr>
        <p:txBody>
          <a:bodyPr>
            <a:normAutofit/>
          </a:bodyPr>
          <a:lstStyle>
            <a:lvl1pPr algn="l">
              <a:defRPr sz="10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스토리보드 제목</a:t>
            </a:r>
            <a:endParaRPr lang="ko-KR" altLang="en-US"/>
          </a:p>
        </p:txBody>
      </p:sp>
      <p:sp>
        <p:nvSpPr>
          <p:cNvPr id="16" name="텍스트 개체 틀 4"/>
          <p:cNvSpPr>
            <a:spLocks noGrp="1"/>
          </p:cNvSpPr>
          <p:nvPr>
            <p:ph type="body" sz="quarter" idx="39" hasCustomPrompt="1"/>
          </p:nvPr>
        </p:nvSpPr>
        <p:spPr>
          <a:xfrm>
            <a:off x="6804248" y="510580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mtClean="0"/>
              <a:t>Job#</a:t>
            </a:r>
          </a:p>
        </p:txBody>
      </p:sp>
      <p:sp>
        <p:nvSpPr>
          <p:cNvPr id="17" name="텍스트 개체 틀 4"/>
          <p:cNvSpPr>
            <a:spLocks noGrp="1"/>
          </p:cNvSpPr>
          <p:nvPr>
            <p:ph type="body" sz="quarter" idx="40" hasCustomPrompt="1"/>
          </p:nvPr>
        </p:nvSpPr>
        <p:spPr>
          <a:xfrm>
            <a:off x="680424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장소</a:t>
            </a:r>
            <a:endParaRPr lang="en-US" altLang="ko-KR" smtClean="0"/>
          </a:p>
        </p:txBody>
      </p:sp>
      <p:sp>
        <p:nvSpPr>
          <p:cNvPr id="18" name="텍스트 개체 틀 4"/>
          <p:cNvSpPr>
            <a:spLocks noGrp="1"/>
          </p:cNvSpPr>
          <p:nvPr>
            <p:ph type="body" sz="quarter" idx="41" hasCustomPrompt="1"/>
          </p:nvPr>
        </p:nvSpPr>
        <p:spPr>
          <a:xfrm>
            <a:off x="752432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장소</a:t>
            </a:r>
            <a:endParaRPr lang="en-US" altLang="ko-KR" smtClean="0"/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42" hasCustomPrompt="1"/>
          </p:nvPr>
        </p:nvSpPr>
        <p:spPr>
          <a:xfrm>
            <a:off x="7524328" y="510580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번호</a:t>
            </a:r>
            <a:endParaRPr lang="en-US" altLang="ko-KR" smtClean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클라이언트</a:t>
            </a:r>
            <a:endParaRPr lang="en-US" altLang="ko-KR" smtClean="0"/>
          </a:p>
        </p:txBody>
      </p:sp>
      <p:sp>
        <p:nvSpPr>
          <p:cNvPr id="21" name="텍스트 개체 틀 4"/>
          <p:cNvSpPr>
            <a:spLocks noGrp="1"/>
          </p:cNvSpPr>
          <p:nvPr>
            <p:ph type="body" sz="quarter" idx="44" hasCustomPrompt="1"/>
          </p:nvPr>
        </p:nvSpPr>
        <p:spPr>
          <a:xfrm>
            <a:off x="4639816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클라이언트</a:t>
            </a:r>
            <a:endParaRPr lang="en-US" altLang="ko-KR" smtClean="0"/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45" hasCustomPrompt="1"/>
          </p:nvPr>
        </p:nvSpPr>
        <p:spPr>
          <a:xfrm>
            <a:off x="1403648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타이틀</a:t>
            </a:r>
            <a:endParaRPr lang="en-US" altLang="ko-KR" smtClean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46" hasCustomPrompt="1"/>
          </p:nvPr>
        </p:nvSpPr>
        <p:spPr>
          <a:xfrm>
            <a:off x="457002" y="952153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타이틀</a:t>
            </a:r>
            <a:endParaRPr lang="en-US" altLang="ko-KR" smtClean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 userDrawn="1"/>
        </p:nvSpPr>
        <p:spPr>
          <a:xfrm>
            <a:off x="6588224" y="1640150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장면 </a:t>
            </a:r>
            <a:endParaRPr lang="en-US" altLang="ko-KR" sz="800" b="1" spc="-2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6588224" y="2612290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사운드</a:t>
            </a:r>
            <a:endParaRPr lang="en-US" altLang="ko-KR" sz="800" b="1" spc="-2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>
            <a:off x="6588224" y="3206754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장면 </a:t>
            </a:r>
            <a:endParaRPr lang="en-US" altLang="ko-KR" sz="800" b="1" spc="-2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6588224" y="4176725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사운드</a:t>
            </a:r>
            <a:endParaRPr lang="en-US" altLang="ko-KR" sz="800" b="1" spc="-2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6588224" y="4790930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장면 </a:t>
            </a:r>
            <a:endParaRPr lang="en-US" altLang="ko-KR" sz="800" b="1" spc="-2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6588224" y="5727034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사운드</a:t>
            </a:r>
            <a:endParaRPr lang="en-US" altLang="ko-KR" sz="800" b="1" spc="-2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2379297" y="1640150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장면</a:t>
            </a:r>
            <a:endParaRPr lang="en-US" altLang="ko-KR" sz="800" b="1" spc="-2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2379297" y="2612290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사운드</a:t>
            </a:r>
            <a:endParaRPr lang="en-US" altLang="ko-KR" sz="800" b="1" spc="-2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2379297" y="3206754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장면</a:t>
            </a:r>
            <a:endParaRPr lang="en-US" altLang="ko-KR" sz="800" b="1" spc="-2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TextBox 48"/>
          <p:cNvSpPr txBox="1"/>
          <p:nvPr userDrawn="1"/>
        </p:nvSpPr>
        <p:spPr>
          <a:xfrm>
            <a:off x="2379297" y="4176725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사운드</a:t>
            </a:r>
            <a:endParaRPr lang="en-US" altLang="ko-KR" sz="800" b="1" spc="-2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TextBox 49"/>
          <p:cNvSpPr txBox="1"/>
          <p:nvPr userDrawn="1"/>
        </p:nvSpPr>
        <p:spPr>
          <a:xfrm>
            <a:off x="2379297" y="4790930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장면 </a:t>
            </a:r>
            <a:endParaRPr lang="en-US" altLang="ko-KR" sz="800" b="1" spc="-2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TextBox 50"/>
          <p:cNvSpPr txBox="1"/>
          <p:nvPr userDrawn="1"/>
        </p:nvSpPr>
        <p:spPr>
          <a:xfrm>
            <a:off x="2379297" y="5727034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사운드</a:t>
            </a:r>
            <a:endParaRPr lang="en-US" altLang="ko-KR" sz="800" b="1" spc="-2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2" name="직선 연결선 51"/>
          <p:cNvCxnSpPr/>
          <p:nvPr userDrawn="1"/>
        </p:nvCxnSpPr>
        <p:spPr>
          <a:xfrm>
            <a:off x="2462034" y="2610818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 userDrawn="1"/>
        </p:nvCxnSpPr>
        <p:spPr>
          <a:xfrm>
            <a:off x="2462034" y="4175253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 userDrawn="1"/>
        </p:nvCxnSpPr>
        <p:spPr>
          <a:xfrm>
            <a:off x="2462034" y="5725562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 userDrawn="1"/>
        </p:nvCxnSpPr>
        <p:spPr>
          <a:xfrm>
            <a:off x="2462034" y="1631913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 userDrawn="1"/>
        </p:nvCxnSpPr>
        <p:spPr>
          <a:xfrm>
            <a:off x="2462034" y="3198953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 userDrawn="1"/>
        </p:nvCxnSpPr>
        <p:spPr>
          <a:xfrm>
            <a:off x="2462034" y="4768961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 userDrawn="1"/>
        </p:nvCxnSpPr>
        <p:spPr>
          <a:xfrm>
            <a:off x="6696008" y="2610818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 userDrawn="1"/>
        </p:nvCxnSpPr>
        <p:spPr>
          <a:xfrm>
            <a:off x="6696008" y="4175253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 userDrawn="1"/>
        </p:nvCxnSpPr>
        <p:spPr>
          <a:xfrm>
            <a:off x="6696008" y="5725562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 userDrawn="1"/>
        </p:nvCxnSpPr>
        <p:spPr>
          <a:xfrm>
            <a:off x="6696008" y="1631913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 userDrawn="1"/>
        </p:nvCxnSpPr>
        <p:spPr>
          <a:xfrm>
            <a:off x="6696008" y="3198953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 userDrawn="1"/>
        </p:nvCxnSpPr>
        <p:spPr>
          <a:xfrm>
            <a:off x="6696008" y="4768961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 userDrawn="1"/>
        </p:nvSpPr>
        <p:spPr>
          <a:xfrm>
            <a:off x="410034" y="1628944"/>
            <a:ext cx="1944000" cy="129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5" name="표 64"/>
          <p:cNvGraphicFramePr>
            <a:graphicFrameLocks noGrp="1"/>
          </p:cNvGraphicFramePr>
          <p:nvPr userDrawn="1"/>
        </p:nvGraphicFramePr>
        <p:xfrm>
          <a:off x="395536" y="404664"/>
          <a:ext cx="82809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64"/>
                <a:gridCol w="3348608"/>
                <a:gridCol w="936104"/>
                <a:gridCol w="1152128"/>
                <a:gridCol w="792088"/>
                <a:gridCol w="1152126"/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6" name="직사각형 65"/>
          <p:cNvSpPr/>
          <p:nvPr userDrawn="1"/>
        </p:nvSpPr>
        <p:spPr>
          <a:xfrm>
            <a:off x="410034" y="3198953"/>
            <a:ext cx="1944000" cy="129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410034" y="4768961"/>
            <a:ext cx="1944000" cy="129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4640390" y="1628800"/>
            <a:ext cx="1944000" cy="129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4640390" y="3198953"/>
            <a:ext cx="1944000" cy="129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4640390" y="4768961"/>
            <a:ext cx="1944000" cy="129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F364-DC00-4026-839C-B1210E5C4344}" type="datetimeFigureOut">
              <a:rPr lang="ko-KR" altLang="en-US" smtClean="0"/>
              <a:pPr/>
              <a:t>2020-11-25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486A-D6CC-491B-A8D4-03DA4380410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652120" y="2519417"/>
            <a:ext cx="784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비디오</a:t>
            </a:r>
            <a:endParaRPr lang="en-US" altLang="ko-KR" sz="12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652120" y="1749296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#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652120" y="4688541"/>
            <a:ext cx="784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사운드</a:t>
            </a:r>
            <a:endParaRPr lang="en-US" altLang="ko-KR" sz="12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395536" y="1844824"/>
            <a:ext cx="5184000" cy="345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ㅍ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/>
        </p:nvGraphicFramePr>
        <p:xfrm>
          <a:off x="395536" y="404664"/>
          <a:ext cx="82809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64"/>
                <a:gridCol w="3348608"/>
                <a:gridCol w="936104"/>
                <a:gridCol w="1152128"/>
                <a:gridCol w="792088"/>
                <a:gridCol w="1152126"/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2" name="직선 연결선 11"/>
          <p:cNvCxnSpPr/>
          <p:nvPr userDrawn="1"/>
        </p:nvCxnSpPr>
        <p:spPr>
          <a:xfrm>
            <a:off x="5724128" y="2492896"/>
            <a:ext cx="2952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5724128" y="4653136"/>
            <a:ext cx="2952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F364-DC00-4026-839C-B1210E5C4344}" type="datetimeFigureOut">
              <a:rPr lang="ko-KR" altLang="en-US" smtClean="0"/>
              <a:pPr/>
              <a:t>2020-11-25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486A-D6CC-491B-A8D4-03DA438041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FF364-DC00-4026-839C-B1210E5C4344}" type="datetimeFigureOut">
              <a:rPr lang="ko-KR" altLang="en-US" smtClean="0"/>
              <a:pPr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C486A-D6CC-491B-A8D4-03DA438041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2" r:id="rId2"/>
    <p:sldLayoutId id="2147483653" r:id="rId3"/>
    <p:sldLayoutId id="2147483663" r:id="rId4"/>
    <p:sldLayoutId id="2147483661" r:id="rId5"/>
    <p:sldLayoutId id="2147483660" r:id="rId6"/>
    <p:sldLayoutId id="2147483649" r:id="rId7"/>
    <p:sldLayoutId id="2147483664" r:id="rId8"/>
    <p:sldLayoutId id="2147483655" r:id="rId9"/>
  </p:sldLayoutIdLst>
  <p:transition>
    <p:fade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AE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95536" y="404664"/>
          <a:ext cx="8352930" cy="3108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872208"/>
                <a:gridCol w="1080120"/>
                <a:gridCol w="1512168"/>
                <a:gridCol w="936104"/>
                <a:gridCol w="792088"/>
                <a:gridCol w="1224138"/>
              </a:tblGrid>
              <a:tr h="444049">
                <a:tc rowSpan="3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049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8809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0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049">
                <a:tc gridSpan="7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0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08506" y="551582"/>
            <a:ext cx="5817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나눔고딕 ExtraBold" pitchFamily="50" charset="-127"/>
              </a:rPr>
              <a:t>기업홈페이지 기술소개영상</a:t>
            </a:r>
            <a:r>
              <a:rPr lang="en-US" altLang="ko-KR" sz="32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나눔고딕 ExtraBold" pitchFamily="50" charset="-127"/>
              </a:rPr>
              <a:t>-1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87520" y="950531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장소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87520" y="518483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Job#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7544" y="2276872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타이틀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03648" y="2276872"/>
            <a:ext cx="106503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20" dirty="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매수자 사용방식</a:t>
            </a:r>
            <a:endParaRPr lang="en-US" altLang="ko-KR" sz="1000" spc="-20" dirty="0" smtClean="0">
              <a:solidFill>
                <a:schemeClr val="bg2">
                  <a:lumMod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33776" y="2276872"/>
            <a:ext cx="8640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클라이언트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7544" y="3171102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부서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403648" y="3171102"/>
            <a:ext cx="4199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부서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75856" y="3171102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담당자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22384" y="3171102"/>
            <a:ext cx="5616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정량화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슬라이드 번호 개체 틀 14"/>
          <p:cNvSpPr txBox="1">
            <a:spLocks/>
          </p:cNvSpPr>
          <p:nvPr/>
        </p:nvSpPr>
        <p:spPr>
          <a:xfrm>
            <a:off x="8460432" y="6309320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C48C8F-6F70-494C-86F5-90A39BFC3F09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588224" y="1640150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 smtClean="0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rPr>
              <a:t>장면 </a:t>
            </a:r>
            <a:r>
              <a:rPr lang="en-US" altLang="ko-KR" sz="800" b="1" spc="-20" dirty="0" smtClean="0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rPr>
              <a:t>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948264" y="1640150"/>
            <a:ext cx="18818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지도 제공</a:t>
            </a:r>
            <a:endParaRPr lang="en-US" altLang="ko-KR" sz="8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800" spc="-20" dirty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1- </a:t>
            </a:r>
            <a:r>
              <a:rPr lang="ko-KR" altLang="en-US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로딩 화면이 진행 되면서 </a:t>
            </a:r>
            <a:r>
              <a:rPr lang="ko-KR" altLang="en-US" sz="800" spc="-20" dirty="0" err="1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폰은</a:t>
            </a:r>
            <a:r>
              <a:rPr lang="ko-KR" altLang="en-US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가로로 </a:t>
            </a:r>
            <a:r>
              <a:rPr lang="ko-KR" altLang="en-US" sz="800" spc="-20" dirty="0" err="1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로테이트</a:t>
            </a:r>
            <a:r>
              <a:rPr lang="ko-KR" altLang="en-US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800" spc="-2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2- </a:t>
            </a:r>
            <a:r>
              <a:rPr lang="ko-KR" altLang="en-US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로딩이 끝나면서 지도</a:t>
            </a:r>
            <a:r>
              <a:rPr lang="en-US" altLang="ko-KR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매물 정보</a:t>
            </a:r>
            <a:endParaRPr lang="en-US" altLang="ko-KR" sz="8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800" spc="-2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3- </a:t>
            </a:r>
            <a:r>
              <a:rPr lang="ko-KR" altLang="en-US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매물 정보를 내리는 애니메이션</a:t>
            </a:r>
            <a:endParaRPr lang="en-US" altLang="ko-KR" sz="8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800" spc="-2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4- </a:t>
            </a:r>
            <a:r>
              <a:rPr lang="ko-KR" altLang="en-US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하나를 선택하여 화면이동</a:t>
            </a:r>
            <a:endParaRPr lang="en-US" altLang="ko-KR" sz="8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588224" y="3206754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 smtClean="0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rPr>
              <a:t>장면 </a:t>
            </a:r>
            <a:r>
              <a:rPr lang="en-US" altLang="ko-KR" sz="800" b="1" spc="-20" dirty="0" smtClean="0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rPr>
              <a:t>5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6948264" y="3206754"/>
            <a:ext cx="18818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3d </a:t>
            </a:r>
            <a:r>
              <a:rPr lang="ko-KR" altLang="en-US" sz="800" spc="-20" dirty="0" err="1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뷰어</a:t>
            </a:r>
            <a:endParaRPr lang="en-US" altLang="ko-KR" sz="800" spc="-20" dirty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1- 3d </a:t>
            </a:r>
            <a:r>
              <a:rPr lang="ko-KR" altLang="en-US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화면이 등장</a:t>
            </a:r>
            <a:endParaRPr lang="en-US" altLang="ko-KR" sz="800" spc="-20" dirty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2- </a:t>
            </a:r>
            <a:r>
              <a:rPr lang="ko-KR" altLang="en-US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밑의 버튼이 움직이면서 화면이 돌아감</a:t>
            </a:r>
            <a:endParaRPr lang="en-US" altLang="ko-KR" sz="8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800" spc="-2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3- </a:t>
            </a:r>
            <a:r>
              <a:rPr lang="ko-KR" altLang="en-US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화면을 드래그 해서 아래로 내리면 </a:t>
            </a:r>
            <a:endParaRPr lang="en-US" altLang="ko-KR" sz="8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800" spc="-2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계약</a:t>
            </a:r>
            <a:r>
              <a:rPr lang="en-US" altLang="ko-KR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취소 버튼 등장</a:t>
            </a:r>
            <a:endParaRPr lang="en-US" altLang="ko-KR" sz="8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800" spc="-2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4- </a:t>
            </a:r>
            <a:r>
              <a:rPr lang="ko-KR" altLang="en-US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계약 버튼 터치 </a:t>
            </a:r>
            <a:endParaRPr lang="en-US" altLang="ko-KR" sz="8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588224" y="4790930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 smtClean="0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rPr>
              <a:t>장면 </a:t>
            </a:r>
            <a:r>
              <a:rPr lang="en-US" altLang="ko-KR" sz="800" b="1" spc="-20" dirty="0" smtClean="0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rPr>
              <a:t>6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6948264" y="4790930"/>
            <a:ext cx="18818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계약진행</a:t>
            </a:r>
            <a:endParaRPr lang="en-US" altLang="ko-KR" sz="8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800" spc="-20" dirty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1- </a:t>
            </a:r>
            <a:r>
              <a:rPr lang="ko-KR" altLang="en-US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가로로 드래그</a:t>
            </a:r>
            <a:r>
              <a:rPr lang="en-US" altLang="ko-KR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슬라이드</a:t>
            </a:r>
            <a:r>
              <a:rPr lang="en-US" altLang="ko-KR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하면 건축물 대장</a:t>
            </a:r>
            <a:r>
              <a:rPr lang="en-US" altLang="ko-KR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임대차 계약서</a:t>
            </a:r>
            <a:r>
              <a:rPr lang="en-US" altLang="ko-KR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등기부등본</a:t>
            </a:r>
            <a:r>
              <a:rPr lang="en-US" altLang="ko-KR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   </a:t>
            </a:r>
            <a:r>
              <a:rPr lang="ko-KR" altLang="en-US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은행대출 연계 서류들</a:t>
            </a:r>
            <a:r>
              <a:rPr lang="en-US" altLang="ko-KR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전자서명 창이 보여짐 </a:t>
            </a:r>
            <a:endParaRPr lang="en-US" altLang="ko-KR" sz="8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800" spc="-2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2- </a:t>
            </a:r>
            <a:r>
              <a:rPr lang="ko-KR" altLang="en-US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정보 기입 이후 계약 완료 </a:t>
            </a:r>
            <a:endParaRPr lang="en-US" altLang="ko-KR" sz="8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2379297" y="1640150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 smtClean="0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rPr>
              <a:t>장면 </a:t>
            </a:r>
            <a:r>
              <a:rPr lang="en-US" altLang="ko-KR" sz="800" b="1" spc="-20" dirty="0" smtClean="0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771800" y="1640150"/>
            <a:ext cx="1881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전체 서비스 제공자 소개</a:t>
            </a:r>
            <a:endParaRPr lang="en-US" altLang="ko-KR" sz="8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800" spc="-20" dirty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1- </a:t>
            </a:r>
            <a:r>
              <a:rPr lang="ko-KR" altLang="en-US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로고</a:t>
            </a:r>
            <a:r>
              <a:rPr lang="en-US" altLang="ko-KR" sz="800" spc="-2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큰 카테고리 </a:t>
            </a:r>
            <a:r>
              <a:rPr lang="en-US" altLang="ko-KR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작은 카테고리 </a:t>
            </a:r>
            <a:endParaRPr lang="en-US" altLang="ko-KR" sz="8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800" spc="-2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순서로 </a:t>
            </a:r>
            <a:r>
              <a:rPr lang="ko-KR" altLang="en-US" sz="800" spc="-20" dirty="0" err="1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페이드</a:t>
            </a:r>
            <a:r>
              <a:rPr lang="ko-KR" altLang="en-US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되며 출현</a:t>
            </a:r>
            <a:endParaRPr lang="en-US" altLang="ko-KR" sz="8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800" spc="-20" dirty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2- </a:t>
            </a:r>
            <a:r>
              <a:rPr lang="ko-KR" altLang="en-US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매수자 </a:t>
            </a:r>
            <a:r>
              <a:rPr lang="ko-KR" altLang="en-US" sz="800" spc="-20" dirty="0" err="1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픽토그램</a:t>
            </a:r>
            <a:r>
              <a:rPr lang="en-US" altLang="ko-KR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로고만 남고</a:t>
            </a:r>
            <a:r>
              <a:rPr lang="en-US" altLang="ko-KR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다른 </a:t>
            </a:r>
            <a:endParaRPr lang="en-US" altLang="ko-KR" sz="8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800" spc="-2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</a:t>
            </a:r>
            <a:r>
              <a:rPr lang="ko-KR" altLang="en-US" sz="800" spc="-20" dirty="0" err="1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픽토그램들은</a:t>
            </a:r>
            <a:r>
              <a:rPr lang="ko-KR" altLang="en-US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사라짐</a:t>
            </a:r>
            <a:endParaRPr lang="en-US" altLang="ko-KR" sz="8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800" spc="-20" dirty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8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2379297" y="3206754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 smtClean="0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rPr>
              <a:t>장면 </a:t>
            </a:r>
            <a:r>
              <a:rPr lang="en-US" altLang="ko-KR" sz="800" b="1" spc="-20" dirty="0" smtClean="0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2771800" y="3206754"/>
            <a:ext cx="18818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본 영상의 주요 소개</a:t>
            </a:r>
            <a:endParaRPr lang="en-US" altLang="ko-KR" sz="8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800" spc="-20" dirty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800" spc="-2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1- </a:t>
            </a:r>
            <a:r>
              <a:rPr lang="ko-KR" altLang="en-US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매수자 </a:t>
            </a:r>
            <a:r>
              <a:rPr lang="ko-KR" altLang="en-US" sz="800" spc="-20" dirty="0" err="1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픽토그램이</a:t>
            </a:r>
            <a:r>
              <a:rPr lang="ko-KR" altLang="en-US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커지면서 중앙배치</a:t>
            </a:r>
            <a:r>
              <a:rPr lang="en-US" altLang="ko-KR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로고 </a:t>
            </a:r>
            <a:r>
              <a:rPr lang="ko-KR" altLang="en-US" sz="800" spc="-20" dirty="0" err="1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픽토그램은</a:t>
            </a:r>
            <a:r>
              <a:rPr lang="ko-KR" altLang="en-US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작아지면서 상단으로 이동</a:t>
            </a:r>
            <a:endParaRPr lang="en-US" altLang="ko-KR" sz="8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800" spc="-20" dirty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2- </a:t>
            </a:r>
            <a:r>
              <a:rPr lang="ko-KR" altLang="en-US" sz="800" spc="-20" dirty="0" err="1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픽토그램</a:t>
            </a:r>
            <a:r>
              <a:rPr lang="ko-KR" altLang="en-US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아래로 매수자 표기 </a:t>
            </a:r>
            <a:endParaRPr lang="en-US" altLang="ko-KR" sz="8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379297" y="4790930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 smtClean="0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rPr>
              <a:t>장면 </a:t>
            </a:r>
            <a:r>
              <a:rPr lang="en-US" altLang="ko-KR" sz="800" b="1" spc="-20" dirty="0" smtClean="0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2771800" y="4790930"/>
            <a:ext cx="1881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20" dirty="0" err="1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앱</a:t>
            </a:r>
            <a:r>
              <a:rPr lang="ko-KR" altLang="en-US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사용 시작</a:t>
            </a:r>
            <a:r>
              <a:rPr lang="en-US" altLang="ko-KR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z="800" spc="-20" dirty="0" err="1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서치</a:t>
            </a:r>
            <a:r>
              <a:rPr lang="ko-KR" altLang="en-US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800" spc="-20" dirty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1- </a:t>
            </a:r>
            <a:r>
              <a:rPr lang="ko-KR" altLang="en-US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핸드폰을 꺼내는 애니메이션</a:t>
            </a:r>
            <a:endParaRPr lang="en-US" altLang="ko-KR" sz="8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800" spc="-2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2- </a:t>
            </a:r>
            <a:r>
              <a:rPr lang="ko-KR" altLang="en-US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핸드폰을 </a:t>
            </a:r>
            <a:r>
              <a:rPr lang="ko-KR" altLang="en-US" sz="800" spc="-20" dirty="0" err="1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꺼낸는</a:t>
            </a:r>
            <a:r>
              <a:rPr lang="ko-KR" altLang="en-US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애니메이션 이후</a:t>
            </a:r>
            <a:r>
              <a:rPr lang="en-US" altLang="ko-KR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 </a:t>
            </a:r>
            <a:r>
              <a:rPr lang="ko-KR" altLang="en-US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매수자 </a:t>
            </a:r>
            <a:r>
              <a:rPr lang="ko-KR" altLang="en-US" sz="800" spc="-20" dirty="0" err="1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픽토그램은</a:t>
            </a:r>
            <a:r>
              <a:rPr lang="ko-KR" altLang="en-US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왼쪽으로 이동</a:t>
            </a:r>
            <a:r>
              <a:rPr lang="en-US" altLang="ko-KR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r>
              <a:rPr lang="en-US" altLang="ko-KR" sz="800" spc="-2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3- </a:t>
            </a:r>
            <a:r>
              <a:rPr lang="ko-KR" altLang="en-US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핸드폰 모형이 </a:t>
            </a:r>
            <a:r>
              <a:rPr lang="ko-KR" altLang="en-US" sz="800" spc="-20" dirty="0" err="1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페이드</a:t>
            </a:r>
            <a:r>
              <a:rPr lang="ko-KR" altLang="en-US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인</a:t>
            </a:r>
            <a:endParaRPr lang="en-US" altLang="ko-KR" sz="8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800" spc="-2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4- </a:t>
            </a:r>
            <a:r>
              <a:rPr lang="ko-KR" altLang="en-US" sz="800" spc="-20" dirty="0" err="1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서치창에</a:t>
            </a:r>
            <a:r>
              <a:rPr lang="ko-KR" altLang="en-US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오피스텔 글자 생성 </a:t>
            </a:r>
            <a:endParaRPr lang="en-US" altLang="ko-KR" sz="8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800" spc="-2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5- </a:t>
            </a:r>
            <a:r>
              <a:rPr lang="ko-KR" altLang="en-US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돋보기 클릭</a:t>
            </a:r>
            <a:endParaRPr lang="en-US" altLang="ko-KR" sz="8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800" spc="-2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6- </a:t>
            </a:r>
            <a:r>
              <a:rPr lang="ko-KR" altLang="en-US" sz="8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이후 로딩 이미지 </a:t>
            </a:r>
            <a:endParaRPr lang="en-US" altLang="ko-KR" sz="8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/>
        </p:nvGraphicFramePr>
        <p:xfrm>
          <a:off x="395536" y="404664"/>
          <a:ext cx="82809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64"/>
                <a:gridCol w="3348608"/>
                <a:gridCol w="936104"/>
                <a:gridCol w="1152128"/>
                <a:gridCol w="792088"/>
                <a:gridCol w="1152126"/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4686011" y="8367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클라이언트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753612" y="836712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장소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67544" y="836712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타이틀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753612" y="476672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Job#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53400" y="476672"/>
            <a:ext cx="21725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20" dirty="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기술소개</a:t>
            </a:r>
            <a:endParaRPr lang="en-US" altLang="ko-KR" sz="1000" b="1" spc="-20" dirty="0" smtClean="0">
              <a:solidFill>
                <a:schemeClr val="bg2">
                  <a:lumMod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331640" y="836712"/>
            <a:ext cx="10926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spc="-20" dirty="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소비자</a:t>
            </a:r>
            <a:r>
              <a:rPr lang="en-US" altLang="ko-KR" sz="1000" b="1" spc="-20" dirty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 </a:t>
            </a:r>
            <a:r>
              <a:rPr lang="ko-KR" altLang="en-US" sz="1000" b="1" spc="-20" dirty="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매수자</a:t>
            </a:r>
            <a:r>
              <a:rPr lang="en-US" altLang="ko-KR" sz="1000" b="1" spc="-20" dirty="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b="1" spc="-20" dirty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) </a:t>
            </a:r>
          </a:p>
        </p:txBody>
      </p:sp>
      <p:cxnSp>
        <p:nvCxnSpPr>
          <p:cNvPr id="70" name="직선 연결선 69"/>
          <p:cNvCxnSpPr/>
          <p:nvPr/>
        </p:nvCxnSpPr>
        <p:spPr>
          <a:xfrm>
            <a:off x="2462034" y="1631913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462034" y="3184455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462034" y="4768961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6696008" y="1631913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6696008" y="3184455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696008" y="4768961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그림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23" y="1456956"/>
            <a:ext cx="1991775" cy="1120373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44" y="3170969"/>
            <a:ext cx="1994165" cy="1044519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1" y="4768905"/>
            <a:ext cx="2217056" cy="1247094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209" y="1485157"/>
            <a:ext cx="1970218" cy="1108248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67" y="3186775"/>
            <a:ext cx="1948856" cy="1096231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011" y="4770495"/>
            <a:ext cx="1974550" cy="111068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F6F6F"/>
      </a:hlink>
      <a:folHlink>
        <a:srgbClr val="373737"/>
      </a:folHlink>
    </a:clrScheme>
    <a:fontScheme name="스토리보드">
      <a:majorFont>
        <a:latin typeface="나눔고딕 ExtraBold"/>
        <a:ea typeface="나눔고딕 ExtraBold"/>
        <a:cs typeface=""/>
      </a:majorFont>
      <a:minorFont>
        <a:latin typeface="나눔고딕 ExtraBold"/>
        <a:ea typeface="나눔고딕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d01_밝은나눔</Template>
  <TotalTime>3108</TotalTime>
  <Words>226</Words>
  <Application>Microsoft Office PowerPoint</Application>
  <PresentationFormat>화면 슬라이드 쇼(4:3)</PresentationFormat>
  <Paragraphs>59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나눔고딕 ExtraBold</vt:lpstr>
      <vt:lpstr>나눔고딕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821082600509</cp:lastModifiedBy>
  <cp:revision>10</cp:revision>
  <dcterms:created xsi:type="dcterms:W3CDTF">2011-08-25T22:54:50Z</dcterms:created>
  <dcterms:modified xsi:type="dcterms:W3CDTF">2020-11-25T10:00:55Z</dcterms:modified>
</cp:coreProperties>
</file>