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7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9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8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7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4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8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4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2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1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0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렌탈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2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0585" y="669073"/>
            <a:ext cx="133815" cy="133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55131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필요 용품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0585" y="1914699"/>
            <a:ext cx="3947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복합기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프린트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팩스 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커피머신</a:t>
            </a:r>
            <a:endParaRPr lang="en-US" altLang="ko-KR" dirty="0"/>
          </a:p>
          <a:p>
            <a:r>
              <a:rPr lang="ko-KR" altLang="en-US" dirty="0" smtClean="0"/>
              <a:t>정수기</a:t>
            </a:r>
            <a:endParaRPr lang="en-US" altLang="ko-KR" dirty="0" smtClean="0"/>
          </a:p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회의 테이블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쓰레기통</a:t>
            </a:r>
            <a:endParaRPr lang="en-US" altLang="ko-KR" dirty="0" smtClean="0"/>
          </a:p>
          <a:p>
            <a:r>
              <a:rPr lang="ko-KR" altLang="en-US" dirty="0" smtClean="0"/>
              <a:t>싱크대</a:t>
            </a:r>
            <a:endParaRPr lang="en-US" altLang="ko-KR" dirty="0" smtClean="0"/>
          </a:p>
          <a:p>
            <a:r>
              <a:rPr lang="ko-KR" altLang="en-US" dirty="0" smtClean="0"/>
              <a:t>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커팅매트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인쇄용지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80585" y="139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48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렌탈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마케팅 전략</dc:title>
  <dc:creator>AFFINITY05</dc:creator>
  <cp:lastModifiedBy>AFFINITY05</cp:lastModifiedBy>
  <cp:revision>7</cp:revision>
  <dcterms:created xsi:type="dcterms:W3CDTF">2021-01-22T07:16:27Z</dcterms:created>
  <dcterms:modified xsi:type="dcterms:W3CDTF">2021-01-22T08:36:57Z</dcterms:modified>
</cp:coreProperties>
</file>