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19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78061" y="942749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주간업무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100" dirty="0"/>
              <a:t>이름 직책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12" y="1382233"/>
            <a:ext cx="9243144" cy="3827720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D7B4D-0754-4D34-95B1-75EB3ABBB2E3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40B21-DA70-45C1-8B96-7A1F2FF71005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034B69-7AE2-420D-B7E1-4FB15F141F40}"/>
              </a:ext>
            </a:extLst>
          </p:cNvPr>
          <p:cNvSpPr/>
          <p:nvPr/>
        </p:nvSpPr>
        <p:spPr>
          <a:xfrm>
            <a:off x="1473012" y="1382233"/>
            <a:ext cx="9243144" cy="4308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9543" y="123678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83586" y="229881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2E0F6A-76F0-4A79-AA04-20466BA2B3A4}"/>
              </a:ext>
            </a:extLst>
          </p:cNvPr>
          <p:cNvSpPr/>
          <p:nvPr/>
        </p:nvSpPr>
        <p:spPr>
          <a:xfrm>
            <a:off x="549543" y="855194"/>
            <a:ext cx="10975844" cy="553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34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김 혁</cp:lastModifiedBy>
  <cp:revision>28</cp:revision>
  <dcterms:created xsi:type="dcterms:W3CDTF">2020-12-02T05:04:32Z</dcterms:created>
  <dcterms:modified xsi:type="dcterms:W3CDTF">2020-12-11T04:11:12Z</dcterms:modified>
</cp:coreProperties>
</file>