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9D5-EA8F-4541-AE6A-6A399CE1456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420-B123-4F70-9712-50AB6D09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9D5-EA8F-4541-AE6A-6A399CE1456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420-B123-4F70-9712-50AB6D09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7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9D5-EA8F-4541-AE6A-6A399CE1456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420-B123-4F70-9712-50AB6D09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9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9D5-EA8F-4541-AE6A-6A399CE1456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420-B123-4F70-9712-50AB6D09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9D5-EA8F-4541-AE6A-6A399CE1456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420-B123-4F70-9712-50AB6D09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4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9D5-EA8F-4541-AE6A-6A399CE1456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420-B123-4F70-9712-50AB6D09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6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9D5-EA8F-4541-AE6A-6A399CE1456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420-B123-4F70-9712-50AB6D09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9D5-EA8F-4541-AE6A-6A399CE1456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420-B123-4F70-9712-50AB6D09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9D5-EA8F-4541-AE6A-6A399CE1456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420-B123-4F70-9712-50AB6D09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7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9D5-EA8F-4541-AE6A-6A399CE1456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420-B123-4F70-9712-50AB6D09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1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9D5-EA8F-4541-AE6A-6A399CE1456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420-B123-4F70-9712-50AB6D09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2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B9D5-EA8F-4541-AE6A-6A399CE1456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98420-B123-4F70-9712-50AB6D09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1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025092"/>
            <a:ext cx="9144000" cy="153522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5400" dirty="0" smtClean="0"/>
              <a:t>기업 홈페이지 제작 현황</a:t>
            </a:r>
            <a:endParaRPr lang="ko-KR" altLang="en-US" sz="54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6774" y="4785208"/>
            <a:ext cx="9144000" cy="1127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 smtClean="0"/>
          </a:p>
          <a:p>
            <a:r>
              <a:rPr lang="en-US" altLang="ko-KR" sz="2000" dirty="0" smtClean="0"/>
              <a:t>2020.11.13 ~ 2020.12.04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211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574" y="748145"/>
            <a:ext cx="7457902" cy="54537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 smtClean="0"/>
              <a:t>진행 된 작업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홈페이지의 기본 색감 및 레이아웃에 대한 바탕 디자인 수립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(</a:t>
            </a:r>
            <a:r>
              <a:rPr lang="ko-KR" altLang="en-US" sz="1600" dirty="0" smtClean="0"/>
              <a:t>기본 </a:t>
            </a:r>
            <a:r>
              <a:rPr lang="ko-KR" altLang="en-US" sz="1600" dirty="0" err="1" smtClean="0"/>
              <a:t>원페이지</a:t>
            </a:r>
            <a:r>
              <a:rPr lang="ko-KR" altLang="en-US" sz="1600" dirty="0" smtClean="0"/>
              <a:t> 형식에 프로젝트 별 서브페이지</a:t>
            </a:r>
            <a:r>
              <a:rPr lang="en-US" altLang="ko-KR" sz="16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1600" dirty="0" err="1" smtClean="0"/>
              <a:t>풀브라우징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태블릿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모바일 상태에서의 홈페이지 레이아웃 정리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(</a:t>
            </a:r>
            <a:r>
              <a:rPr lang="ko-KR" altLang="en-US" sz="1600" dirty="0" smtClean="0"/>
              <a:t>요소별 레이아웃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 smtClean="0"/>
              <a:t>HTML / CSS </a:t>
            </a:r>
            <a:r>
              <a:rPr lang="ko-KR" altLang="en-US" sz="1600" dirty="0" smtClean="0"/>
              <a:t>를 이용한 홈페이지 프레임 작업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err="1" smtClean="0"/>
              <a:t>랜딩시</a:t>
            </a:r>
            <a:r>
              <a:rPr lang="ko-KR" altLang="en-US" sz="1600" dirty="0" smtClean="0"/>
              <a:t> 애니메이션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슬라이드 제작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2000" dirty="0" smtClean="0"/>
              <a:t>진행 될 작업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홈페이지에 들어갈 문구 및 내용의 정리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jQuery </a:t>
            </a:r>
            <a:r>
              <a:rPr lang="ko-KR" altLang="en-US" sz="1600" dirty="0" smtClean="0"/>
              <a:t>및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적용으로 홈페이지의 동적 요소 적용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홈페이지에서 적용 될 약관 및 정책 </a:t>
            </a:r>
            <a:r>
              <a:rPr lang="ko-KR" altLang="en-US" sz="1600" dirty="0" err="1"/>
              <a:t>컨</a:t>
            </a:r>
            <a:r>
              <a:rPr lang="ko-KR" altLang="en-US" sz="1600" dirty="0" err="1" smtClean="0"/>
              <a:t>펌</a:t>
            </a:r>
            <a:r>
              <a:rPr lang="ko-KR" altLang="en-US" sz="1600" dirty="0" smtClean="0"/>
              <a:t> 후 적용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제작 중인 서비스 이용 가이드 미디어의 완료 및 홈페이지 적용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SEO(</a:t>
            </a:r>
            <a:r>
              <a:rPr lang="ko-KR" altLang="en-US" sz="1600" dirty="0" smtClean="0"/>
              <a:t>검색</a:t>
            </a:r>
            <a:r>
              <a:rPr lang="ko-KR" altLang="en-US" sz="1600" dirty="0" smtClean="0"/>
              <a:t>엔진</a:t>
            </a:r>
            <a:r>
              <a:rPr lang="ko-KR" altLang="en-US" sz="1600" dirty="0" smtClean="0"/>
              <a:t> 최적화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적용 및 </a:t>
            </a:r>
            <a:r>
              <a:rPr lang="ko-KR" altLang="en-US" sz="1600" dirty="0" err="1" smtClean="0"/>
              <a:t>웹표준</a:t>
            </a:r>
            <a:r>
              <a:rPr lang="ko-KR" altLang="en-US" sz="1600" dirty="0" smtClean="0"/>
              <a:t> 준수 기계 검사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크로스 </a:t>
            </a:r>
            <a:r>
              <a:rPr lang="ko-KR" altLang="en-US" sz="1600" dirty="0" err="1" smtClean="0"/>
              <a:t>브라우징</a:t>
            </a:r>
            <a:r>
              <a:rPr lang="ko-KR" altLang="en-US" sz="1600" dirty="0" smtClean="0"/>
              <a:t> 최종 테스트 및 배포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980" y="0"/>
            <a:ext cx="207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21574" y="748145"/>
            <a:ext cx="9186950" cy="5453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구성원 역할 분담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이현섭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웹퍼블리싱</a:t>
            </a:r>
            <a:r>
              <a:rPr lang="ko-KR" altLang="en-US" sz="1600" dirty="0" smtClean="0"/>
              <a:t> 및 </a:t>
            </a:r>
            <a:r>
              <a:rPr lang="ko-KR" altLang="en-US" sz="1600" dirty="0" err="1" smtClean="0"/>
              <a:t>웹표준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웹접근성</a:t>
            </a:r>
            <a:r>
              <a:rPr lang="en-US" altLang="ko-KR" sz="1600" dirty="0" smtClean="0"/>
              <a:t>/SEO/</a:t>
            </a:r>
            <a:r>
              <a:rPr lang="ko-KR" altLang="en-US" sz="1600" dirty="0" err="1" smtClean="0"/>
              <a:t>크로스브라우징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김혁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홈페이지 베이스 디자인 제작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정량화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서비스 가이드 애니메이션 제작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스토리보드 제작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초기 홈페이지 디자인 기획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6106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150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AFFINITY7</dc:creator>
  <cp:lastModifiedBy>AFFINITY7</cp:lastModifiedBy>
  <cp:revision>15</cp:revision>
  <dcterms:created xsi:type="dcterms:W3CDTF">2020-11-20T07:45:52Z</dcterms:created>
  <dcterms:modified xsi:type="dcterms:W3CDTF">2020-11-20T09:53:38Z</dcterms:modified>
</cp:coreProperties>
</file>