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803-A372-46D6-A6CE-5FC061CCB0F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C5CD-16E4-4BDC-886D-1A86AC84D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9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803-A372-46D6-A6CE-5FC061CCB0F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C5CD-16E4-4BDC-886D-1A86AC84D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803-A372-46D6-A6CE-5FC061CCB0F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C5CD-16E4-4BDC-886D-1A86AC84D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4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803-A372-46D6-A6CE-5FC061CCB0F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C5CD-16E4-4BDC-886D-1A86AC84D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3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803-A372-46D6-A6CE-5FC061CCB0F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C5CD-16E4-4BDC-886D-1A86AC84D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803-A372-46D6-A6CE-5FC061CCB0F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C5CD-16E4-4BDC-886D-1A86AC84D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5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803-A372-46D6-A6CE-5FC061CCB0F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C5CD-16E4-4BDC-886D-1A86AC84D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803-A372-46D6-A6CE-5FC061CCB0F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C5CD-16E4-4BDC-886D-1A86AC84D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5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803-A372-46D6-A6CE-5FC061CCB0F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C5CD-16E4-4BDC-886D-1A86AC84D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5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803-A372-46D6-A6CE-5FC061CCB0F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C5CD-16E4-4BDC-886D-1A86AC84D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3803-A372-46D6-A6CE-5FC061CCB0F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C5CD-16E4-4BDC-886D-1A86AC84D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2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3803-A372-46D6-A6CE-5FC061CCB0F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C5CD-16E4-4BDC-886D-1A86AC84D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4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 err="1" smtClean="0"/>
              <a:t>픽스어빌리티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ko-KR" altLang="en-US" sz="4400" b="1" dirty="0" smtClean="0"/>
              <a:t>기업홈페이지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ko-KR" altLang="en-US" sz="4400" b="1" dirty="0" smtClean="0"/>
              <a:t>스토리보드</a:t>
            </a:r>
            <a:endParaRPr lang="ko-KR" altLang="en-US" sz="44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02625"/>
              </p:ext>
            </p:extLst>
          </p:nvPr>
        </p:nvGraphicFramePr>
        <p:xfrm>
          <a:off x="2032000" y="4568453"/>
          <a:ext cx="8128000" cy="774818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172961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0567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8668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7512309"/>
                    </a:ext>
                  </a:extLst>
                </a:gridCol>
              </a:tblGrid>
              <a:tr h="292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문서 버전</a:t>
                      </a:r>
                      <a:endParaRPr lang="ko-KR" alt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마지막 수정</a:t>
                      </a:r>
                      <a:endParaRPr lang="ko-KR" alt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조직</a:t>
                      </a:r>
                      <a:endParaRPr lang="ko-KR" alt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제작자</a:t>
                      </a:r>
                      <a:endParaRPr lang="ko-KR" altLang="en-US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548146"/>
                  </a:ext>
                </a:extLst>
              </a:tr>
              <a:tr h="409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2020.11.23 18:00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픽스어빌리티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이현섭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정량화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김혁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02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2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픽스어빌리티 기업홈페이지 스토리보드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픽스어빌리티 기업홈페이지 스토리보드</dc:title>
  <dc:creator>AFFINITY7</dc:creator>
  <cp:lastModifiedBy>AFFINITY7</cp:lastModifiedBy>
  <cp:revision>2</cp:revision>
  <dcterms:created xsi:type="dcterms:W3CDTF">2020-11-23T09:00:14Z</dcterms:created>
  <dcterms:modified xsi:type="dcterms:W3CDTF">2020-11-23T09:59:12Z</dcterms:modified>
</cp:coreProperties>
</file>