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8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019"/>
    <a:srgbClr val="8EC220"/>
    <a:srgbClr val="171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97-4576-BC10-1D7B6B3A29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97-4576-BC10-1D7B6B3A29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97-4576-BC10-1D7B6B3A2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365880"/>
        <c:axId val="418362928"/>
      </c:lineChart>
      <c:catAx>
        <c:axId val="41836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8362928"/>
        <c:crosses val="autoZero"/>
        <c:auto val="1"/>
        <c:lblAlgn val="ctr"/>
        <c:lblOffset val="100"/>
        <c:noMultiLvlLbl val="0"/>
      </c:catAx>
      <c:valAx>
        <c:axId val="4183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836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1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9ACC-8A05-4636-81BA-E992130773F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E1D3-6ECA-44DC-A470-6FCD0F59F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43279" y="359189"/>
            <a:ext cx="11163634" cy="60244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4708697" y="2144363"/>
            <a:ext cx="2694247" cy="2260105"/>
          </a:xfrm>
          <a:prstGeom prst="rect">
            <a:avLst/>
          </a:prstGeom>
        </p:spPr>
      </p:pic>
      <p:sp>
        <p:nvSpPr>
          <p:cNvPr id="18" name="이등변 삼각형 1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1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3485" y="1609416"/>
            <a:ext cx="144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INDEX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44892" y="2422888"/>
            <a:ext cx="5583580" cy="223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비대면 전자 계약 플랫폼 서비스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 smtClean="0"/>
              <a:t>1588 </a:t>
            </a:r>
            <a:r>
              <a:rPr lang="ko-KR" altLang="en-US" sz="2400" dirty="0" smtClean="0"/>
              <a:t>매도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매수 콜 서비스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공인중개사 전용 공유 오피스 서비스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전자 계약 플랫폼 부대 운영 서비스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" y="1744214"/>
            <a:ext cx="5109778" cy="28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graphicFrame>
        <p:nvGraphicFramePr>
          <p:cNvPr id="11" name="차트 10"/>
          <p:cNvGraphicFramePr/>
          <p:nvPr/>
        </p:nvGraphicFramePr>
        <p:xfrm>
          <a:off x="1413164" y="1498781"/>
          <a:ext cx="9365672" cy="430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96856" y="40248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시장진입계획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67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7113" y="30502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/>
              <a:t>비대면 전자 계약 플랫폼 서비스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1588 </a:t>
            </a:r>
            <a:r>
              <a:rPr lang="ko-KR" altLang="en-US"/>
              <a:t>매도 </a:t>
            </a:r>
            <a:r>
              <a:rPr lang="en-US" altLang="ko-KR"/>
              <a:t>/ </a:t>
            </a:r>
            <a:r>
              <a:rPr lang="ko-KR" altLang="en-US"/>
              <a:t>매수 콜 서비스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공인중개사 전용 공유 오피스 서비스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전자 계약 플랫폼 부대 운영 서비스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시장진입계획</a:t>
            </a:r>
            <a:endParaRPr lang="en-US" altLang="ko-K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2509" y="1592957"/>
            <a:ext cx="55835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비대면 전자 계약 플랫폼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1588 </a:t>
            </a:r>
            <a:r>
              <a:rPr lang="ko-KR" altLang="en-US" sz="2400" dirty="0" smtClean="0"/>
              <a:t>매도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매수 콜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공인중개사 전용 공유 오피스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전자 계약 플랫폼 부대 운영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비대면 전자 계약 플랫폼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1588 </a:t>
            </a:r>
            <a:r>
              <a:rPr lang="ko-KR" altLang="en-US" sz="2400" dirty="0" smtClean="0"/>
              <a:t>매도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매수 콜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공인중개사 전용 공유 오피스 서비스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전자 계약 플랫폼 부대 운영 서비스</a:t>
            </a:r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6299199" y="159295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비대면 전자 계약 플랫폼 서비스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AC019"/>
                </a:solidFill>
              </a:rPr>
              <a:t>1588 </a:t>
            </a:r>
            <a:r>
              <a:rPr lang="ko-KR" altLang="en-US" dirty="0">
                <a:solidFill>
                  <a:srgbClr val="8AC019"/>
                </a:solidFill>
              </a:rPr>
              <a:t>매도 </a:t>
            </a:r>
            <a:r>
              <a:rPr lang="en-US" altLang="ko-KR" dirty="0"/>
              <a:t>/ </a:t>
            </a:r>
            <a:r>
              <a:rPr lang="ko-KR" altLang="en-US" dirty="0"/>
              <a:t>매수 콜 서비스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공인중개사 전용 공유 오피스 서비스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8AC019"/>
                </a:solidFill>
              </a:rPr>
              <a:t>전자 계약 플랫폼 부대 </a:t>
            </a:r>
            <a:r>
              <a:rPr lang="ko-KR" altLang="en-US" dirty="0"/>
              <a:t>운영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비대면 전자 계약 플랫폼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1588 </a:t>
            </a:r>
            <a:r>
              <a:rPr lang="ko-KR" altLang="en-US" dirty="0" smtClean="0"/>
              <a:t>매도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매수 콜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공인중개사 전용 공유 오피스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전자 계약 플랫폼 부대 운영 서비스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비대면 전자 계약 플랫폼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1588 </a:t>
            </a:r>
            <a:r>
              <a:rPr lang="ko-KR" altLang="en-US" dirty="0" smtClean="0"/>
              <a:t>매도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매수 콜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공인중개사 전용 공유 오피스 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전자 계약 플랫폼 부대 운영 서비스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161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AFFINITY7</cp:lastModifiedBy>
  <cp:revision>16</cp:revision>
  <dcterms:created xsi:type="dcterms:W3CDTF">2020-11-23T01:32:05Z</dcterms:created>
  <dcterms:modified xsi:type="dcterms:W3CDTF">2020-11-23T07:49:11Z</dcterms:modified>
</cp:coreProperties>
</file>