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외부 플랫폼과의 비교 그래프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876353346456693E-2"/>
          <c:y val="0.11052552223637292"/>
          <c:w val="0.94312364665354331"/>
          <c:h val="0.72387120300989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다방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48-4D87-A341-E17B0A8F06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네이버부동산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48-4D87-A341-E17B0A8F06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직방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0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48-4D87-A341-E17B0A8F06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피터팬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48-4D87-A341-E17B0A8F06A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픽스어빌리티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1:1 고객지원</c:v>
                </c:pt>
                <c:pt idx="1">
                  <c:v>부동산 관련 뉴스 제공 유무</c:v>
                </c:pt>
                <c:pt idx="2">
                  <c:v>허위 매물관리</c:v>
                </c:pt>
                <c:pt idx="3">
                  <c:v>중개보수 표시</c:v>
                </c:pt>
                <c:pt idx="4">
                  <c:v>리뷰</c:v>
                </c:pt>
                <c:pt idx="5">
                  <c:v>포털</c:v>
                </c:pt>
                <c:pt idx="6">
                  <c:v>매물간 비교</c:v>
                </c:pt>
                <c:pt idx="7">
                  <c:v>시세그래프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48-4D87-A341-E17B0A8F0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66016"/>
        <c:axId val="428764048"/>
      </c:lineChart>
      <c:catAx>
        <c:axId val="4287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4048"/>
        <c:crosses val="autoZero"/>
        <c:auto val="1"/>
        <c:lblAlgn val="ctr"/>
        <c:lblOffset val="100"/>
        <c:noMultiLvlLbl val="0"/>
      </c:catAx>
      <c:valAx>
        <c:axId val="42876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7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@&#52908;&#55092;&#47951;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1592" y="367502"/>
            <a:ext cx="11163634" cy="60244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4374" r="20309" b="7656"/>
          <a:stretch/>
        </p:blipFill>
        <p:spPr>
          <a:xfrm>
            <a:off x="4708697" y="2144363"/>
            <a:ext cx="2694247" cy="2260105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923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(1:1 </a:t>
            </a:r>
            <a:r>
              <a:rPr lang="ko-KR" altLang="en-US" sz="2800" dirty="0" smtClean="0"/>
              <a:t>고객지원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296856" y="2076444"/>
          <a:ext cx="9742445" cy="2151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피터팬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다방에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02)1899-6840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~</a:t>
                      </a:r>
                      <a:r>
                        <a:rPr lang="ko-KR" altLang="en-US" sz="1200" dirty="0" smtClean="0"/>
                        <a:t>금 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~ 18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네이버부동산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앱으로 문의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문제신고</a:t>
                      </a:r>
                      <a:r>
                        <a:rPr lang="en-US" altLang="ko-KR" sz="1200" dirty="0" smtClean="0"/>
                        <a:t>)- 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장애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오류신고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사진첨부가능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부동산 서비스에 제안하기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제안사항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err="1" smtClean="0"/>
                        <a:t>의견접수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직방에 </a:t>
                      </a:r>
                      <a:r>
                        <a:rPr lang="en-US" altLang="ko-KR" sz="1200" dirty="0" smtClean="0"/>
                        <a:t>1:1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앱으로 문의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문의하기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err="1" smtClean="0"/>
                        <a:t>사진첨부</a:t>
                      </a:r>
                      <a:r>
                        <a:rPr lang="ko-KR" altLang="en-US" sz="1200" dirty="0" smtClean="0"/>
                        <a:t>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개가능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서비스 이용문의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1661-8734</a:t>
                      </a:r>
                    </a:p>
                    <a:p>
                      <a:r>
                        <a:rPr lang="ko-KR" altLang="en-US" sz="1200" dirty="0" smtClean="0"/>
                        <a:t>이메일</a:t>
                      </a:r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smtClean="0">
                          <a:hlinkClick r:id="rId4"/>
                        </a:rPr>
                        <a:t>cs@zigbang.com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메신저 </a:t>
                      </a:r>
                      <a:r>
                        <a:rPr lang="ko-KR" altLang="en-US" sz="1200" dirty="0" err="1" smtClean="0"/>
                        <a:t>문의가능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고객센터 </a:t>
                      </a:r>
                      <a:r>
                        <a:rPr lang="en-US" altLang="ko-KR" sz="1200" dirty="0" smtClean="0"/>
                        <a:t>1644 – 3670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10:00 ~ 18:00 </a:t>
                      </a:r>
                      <a:r>
                        <a:rPr lang="ko-KR" altLang="en-US" sz="1200" dirty="0" smtClean="0"/>
                        <a:t>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공휴일 휴무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0" name="차트 19"/>
          <p:cNvGraphicFramePr/>
          <p:nvPr>
            <p:extLst/>
          </p:nvPr>
        </p:nvGraphicFramePr>
        <p:xfrm>
          <a:off x="1074057" y="595086"/>
          <a:ext cx="10227579" cy="554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47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디자인의 정의와 개요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13646" y="2794601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깨끗함을 상징하는 하얀색</a:t>
            </a:r>
            <a:endParaRPr lang="en-US" altLang="ko-KR" dirty="0" smtClean="0"/>
          </a:p>
          <a:p>
            <a:r>
              <a:rPr lang="ko-KR" altLang="en-US" dirty="0" smtClean="0"/>
              <a:t>신중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직관을 상징하는 남색</a:t>
            </a:r>
            <a:endParaRPr lang="en-US" altLang="ko-KR" dirty="0" smtClean="0"/>
          </a:p>
          <a:p>
            <a:r>
              <a:rPr lang="ko-KR" altLang="en-US" dirty="0" smtClean="0"/>
              <a:t>평화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안전을 상징하는 녹색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0" y="1463103"/>
            <a:ext cx="5563986" cy="393179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3700813" y="3543032"/>
            <a:ext cx="2309320" cy="711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4351722" y="3244673"/>
            <a:ext cx="1633011" cy="391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752312" y="2980455"/>
            <a:ext cx="2232421" cy="3918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회사소개</a:t>
            </a:r>
            <a:endParaRPr lang="en-US" altLang="ko-K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2508" y="2435919"/>
            <a:ext cx="1043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돈을 </a:t>
            </a:r>
            <a:r>
              <a:rPr lang="ko-KR" altLang="en-US" sz="2400" dirty="0" err="1" smtClean="0"/>
              <a:t>쫒기</a:t>
            </a:r>
            <a:r>
              <a:rPr lang="ko-KR" altLang="en-US" sz="2400" dirty="0" smtClean="0"/>
              <a:t> 보다는 우리의 일이 사회에 가져다 줄 변화에 집중하며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우리의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목표는 혁신을 통하여 사회적 비용을 줄이는 것이며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부대끼며 살아가는 세상에서 신뢰를 찾기 위한 노력이다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회사의 미래</a:t>
            </a:r>
            <a:endParaRPr lang="en-US" altLang="ko-K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57277" y="2129117"/>
            <a:ext cx="90556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신뢰받는 기업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혁신으로 미래를 여는 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투명하고 공정한 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사회적 책임을 다하고 소외계층을 위하여 환원 하겠습니다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조세의 정의와 부동산 정책에 반영되도록 하겠습니다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쉼 </a:t>
            </a:r>
            <a:r>
              <a:rPr lang="ko-KR" altLang="en-US" sz="2400" dirty="0" smtClean="0"/>
              <a:t>없는 변화와 혁신으로 미래를 여는 창조기업이 되겠습니다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나무처럼 소리없이 조용히 성장하겠습니다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회사소개</a:t>
            </a:r>
            <a:endParaRPr lang="en-US" altLang="ko-K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2508" y="2435919"/>
            <a:ext cx="1043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돈을 </a:t>
            </a:r>
            <a:r>
              <a:rPr lang="ko-KR" altLang="en-US" sz="2400" dirty="0" err="1" smtClean="0"/>
              <a:t>쫒기</a:t>
            </a:r>
            <a:r>
              <a:rPr lang="ko-KR" altLang="en-US" sz="2400" dirty="0" smtClean="0"/>
              <a:t> 보다는 우리의 일이 사회에 가져다 줄 변화에 집중하며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우리의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목표는 혁신을 통하여 사회적 비용을 줄이는 것이며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부대끼며 살아가는 세상에서 신뢰를 찾기 위한 노력이다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48888" y="1609416"/>
            <a:ext cx="136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INDEX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44892" y="2397949"/>
            <a:ext cx="3172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사업 방향 및 개요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디자인의 정의와 개요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소비자 시각화 부각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시장분석 현황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회사소개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경영이념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9" y="1744214"/>
            <a:ext cx="5109778" cy="28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307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사업 방향 및 개요</a:t>
            </a:r>
            <a:endParaRPr lang="en-US" altLang="ko-KR" sz="2800" dirty="0"/>
          </a:p>
        </p:txBody>
      </p:sp>
      <p:sp>
        <p:nvSpPr>
          <p:cNvPr id="2" name="직사각형 1"/>
          <p:cNvSpPr/>
          <p:nvPr/>
        </p:nvSpPr>
        <p:spPr>
          <a:xfrm>
            <a:off x="1022465" y="1592957"/>
            <a:ext cx="10424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언제 어디서나 원하는 곳에서 안전한 부동산 거래 시작</a:t>
            </a:r>
            <a:endParaRPr lang="en-US" altLang="ko-KR" dirty="0" smtClean="0"/>
          </a:p>
          <a:p>
            <a:r>
              <a:rPr lang="en-US" altLang="ko-KR" dirty="0" smtClean="0"/>
              <a:t>	[Any Time Any Where]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완벽한 </a:t>
            </a:r>
            <a:r>
              <a:rPr lang="ko-KR" altLang="en-US" dirty="0" err="1" smtClean="0"/>
              <a:t>전자계약</a:t>
            </a:r>
            <a:r>
              <a:rPr lang="ko-KR" altLang="en-US" dirty="0" smtClean="0"/>
              <a:t> 플랫폼으로 구현되는 무한책임 서비스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완벽한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신속한 의사결정 지원 시스템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부동산 시장의 한계를 넘어선다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관련 서비스를 통한 시너지 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사업 모델 완성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비대면 </a:t>
            </a:r>
            <a:r>
              <a:rPr lang="ko-KR" altLang="en-US" sz="2800" dirty="0" err="1" smtClean="0"/>
              <a:t>전자계약</a:t>
            </a:r>
            <a:r>
              <a:rPr lang="ko-KR" altLang="en-US" sz="2800" dirty="0" smtClean="0"/>
              <a:t> 플랫폼</a:t>
            </a:r>
            <a:endParaRPr lang="en-US" altLang="ko-KR" sz="2800" dirty="0"/>
          </a:p>
        </p:txBody>
      </p:sp>
      <p:sp>
        <p:nvSpPr>
          <p:cNvPr id="2" name="직사각형 1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매도 신청에서 매수 완료까지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 보안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한번 터치로 등기부등본부터 건축물 대장 확인까지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대출부터 확정일자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등기까지 원스톱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고비용 </a:t>
            </a:r>
            <a:r>
              <a:rPr lang="ko-KR" altLang="en-US" dirty="0" err="1" smtClean="0"/>
              <a:t>저효율의</a:t>
            </a:r>
            <a:r>
              <a:rPr lang="ko-KR" altLang="en-US" dirty="0" smtClean="0"/>
              <a:t> 거래수수료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8EC31F"/>
                </a:solidFill>
              </a:rPr>
              <a:t>완벽한 </a:t>
            </a:r>
            <a:r>
              <a:rPr lang="ko-KR" altLang="en-US" sz="1200" dirty="0" err="1">
                <a:solidFill>
                  <a:srgbClr val="8EC31F"/>
                </a:solidFill>
              </a:rPr>
              <a:t>전자계약</a:t>
            </a:r>
            <a:r>
              <a:rPr lang="ko-KR" altLang="en-US" sz="1200" dirty="0">
                <a:solidFill>
                  <a:srgbClr val="8EC31F"/>
                </a:solidFill>
              </a:rPr>
              <a:t> 플랫폼으로 구현되는 무한책임 서비스</a:t>
            </a:r>
            <a:endParaRPr lang="en-US" altLang="ko-KR" sz="1200" dirty="0">
              <a:solidFill>
                <a:srgbClr val="8EC3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4495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1588 </a:t>
            </a:r>
            <a:r>
              <a:rPr lang="ko-KR" altLang="en-US" sz="2800" dirty="0" smtClean="0"/>
              <a:t>매도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매수 </a:t>
            </a:r>
            <a:r>
              <a:rPr lang="ko-KR" altLang="en-US" sz="2800" dirty="0" err="1" smtClean="0"/>
              <a:t>콜서비스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유무선</a:t>
            </a:r>
            <a:r>
              <a:rPr lang="en-US" altLang="ko-KR" dirty="0" smtClean="0"/>
              <a:t>, SNS, </a:t>
            </a:r>
            <a:r>
              <a:rPr lang="ko-KR" altLang="en-US" dirty="0" smtClean="0"/>
              <a:t>문자메시지로 매도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매수 신청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앱으로 </a:t>
            </a:r>
            <a:r>
              <a:rPr lang="ko-KR" altLang="en-US" dirty="0" err="1" smtClean="0"/>
              <a:t>시세조회</a:t>
            </a:r>
            <a:r>
              <a:rPr lang="ko-KR" altLang="en-US" dirty="0" smtClean="0"/>
              <a:t> 및 알림이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매물 검색 회신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소비자 요구에 부합하는 서비스 </a:t>
            </a:r>
            <a:r>
              <a:rPr lang="en-US" altLang="ko-KR" dirty="0" smtClean="0"/>
              <a:t>(AR / VR)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소비자의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분석하여 추천 매물 서비스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</a:rPr>
              <a:t>완벽한</a:t>
            </a:r>
            <a:r>
              <a:rPr lang="en-US" altLang="ko-KR" sz="1200" dirty="0" smtClean="0">
                <a:solidFill>
                  <a:srgbClr val="8EC31F"/>
                </a:solidFill>
              </a:rPr>
              <a:t>, </a:t>
            </a:r>
            <a:r>
              <a:rPr lang="ko-KR" altLang="en-US" sz="1200" dirty="0" smtClean="0">
                <a:solidFill>
                  <a:srgbClr val="8EC31F"/>
                </a:solidFill>
              </a:rPr>
              <a:t>신속한 의사결정 지원 시스템 구축</a:t>
            </a:r>
            <a:endParaRPr lang="en-US" altLang="ko-KR" sz="1200" dirty="0">
              <a:solidFill>
                <a:srgbClr val="8EC3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6077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공인중개사 전용 공유 오피스 서비스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전자계약</a:t>
            </a:r>
            <a:r>
              <a:rPr lang="ko-KR" altLang="en-US" dirty="0" smtClean="0"/>
              <a:t> 연착륙 마케팅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운영난 겪는 공인중개사 협업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고비용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저효율</a:t>
            </a:r>
            <a:r>
              <a:rPr lang="ko-KR" altLang="en-US" dirty="0" smtClean="0"/>
              <a:t> 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경쟁력 강화 방안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투명한 부동산 거래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신뢰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</a:rPr>
              <a:t>부동산 시장의 한계를 넘어선다</a:t>
            </a:r>
            <a:endParaRPr lang="en-US" altLang="ko-KR" sz="1200" dirty="0">
              <a:solidFill>
                <a:srgbClr val="8EC3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718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/>
              <a:t>전자계약</a:t>
            </a:r>
            <a:r>
              <a:rPr lang="ko-KR" altLang="en-US" sz="2800" dirty="0" smtClean="0"/>
              <a:t> 플랫폼 부대 운영 서비스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722706"/>
            <a:ext cx="1619250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22465" y="1592957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공인중개사를 위한 호스팅 인프라 제공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지속적인 시장분석을 통한 부동산 컨설팅 서비스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정보분석을 통한 부동산 투자사업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플랫폼 정보를 토대로 하는 데이터베이스 구축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320436" y="88013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8EC31F"/>
                </a:solidFill>
              </a:rPr>
              <a:t>관련 서비스를 통한 시너지 확대로 사업모델 완성</a:t>
            </a:r>
            <a:endParaRPr lang="en-US" altLang="ko-KR" sz="1200" dirty="0">
              <a:solidFill>
                <a:srgbClr val="8EC3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809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간단 비교표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296856" y="1646359"/>
          <a:ext cx="974244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489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852602665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네이버부동산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피터팬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1:1 </a:t>
                      </a:r>
                      <a:r>
                        <a:rPr lang="ko-KR" altLang="en-US" sz="1400" dirty="0" smtClean="0"/>
                        <a:t>고객지원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부동산 관련 뉴스 제공 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허위 </a:t>
                      </a:r>
                      <a:r>
                        <a:rPr lang="ko-KR" altLang="en-US" sz="1400" dirty="0" err="1" smtClean="0"/>
                        <a:t>매물관리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전담팀</a:t>
                      </a:r>
                      <a:r>
                        <a:rPr lang="ko-KR" altLang="en-US" sz="1400" dirty="0" smtClean="0"/>
                        <a:t>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확인매물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첫걸음 </a:t>
                      </a:r>
                      <a:r>
                        <a:rPr lang="ko-KR" altLang="en-US" sz="1400" dirty="0" err="1" smtClean="0"/>
                        <a:t>보상제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확인매물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5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중개보수</a:t>
                      </a:r>
                      <a:r>
                        <a:rPr lang="ko-KR" altLang="en-US" sz="1400" dirty="0" smtClean="0"/>
                        <a:t> 표시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부동산 리뷰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실거주민</a:t>
                      </a:r>
                      <a:r>
                        <a:rPr lang="ko-KR" altLang="en-US" sz="1400" dirty="0" smtClean="0"/>
                        <a:t> 평가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페이스북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인스타그램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네이버포스트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유튜브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블로그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페이스북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블로그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네이버포스트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유튜브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카카오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매물간</a:t>
                      </a:r>
                      <a:r>
                        <a:rPr lang="ko-KR" altLang="en-US" sz="1400" dirty="0" smtClean="0"/>
                        <a:t> 비교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찜한방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찜한방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시세 그래프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1, 3, 5, 7</a:t>
                      </a:r>
                      <a:r>
                        <a:rPr lang="ko-KR" altLang="en-US" sz="1400" dirty="0" smtClean="0"/>
                        <a:t>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1, 3, 5, 7, </a:t>
                      </a:r>
                      <a:r>
                        <a:rPr lang="ko-KR" altLang="en-US" sz="1400" dirty="0" smtClean="0"/>
                        <a:t>전체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이등변 삼각형 7"/>
          <p:cNvSpPr/>
          <p:nvPr/>
        </p:nvSpPr>
        <p:spPr>
          <a:xfrm rot="10800000">
            <a:off x="8136682" y="0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0" y="3362036"/>
            <a:ext cx="4055318" cy="3495964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74003" y="262206"/>
            <a:ext cx="11163634" cy="602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[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96856" y="402489"/>
            <a:ext cx="5450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/>
              <a:t>외부 플랫폼과의 비교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매물 유형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653484" y="837503"/>
            <a:ext cx="812741" cy="23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9" y="128435"/>
            <a:ext cx="1004768" cy="10047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5696410"/>
            <a:ext cx="1619250" cy="161925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296856" y="2076444"/>
          <a:ext cx="9742445" cy="218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84">
                  <a:extLst>
                    <a:ext uri="{9D8B030D-6E8A-4147-A177-3AD203B41FA5}">
                      <a16:colId xmlns:a16="http://schemas.microsoft.com/office/drawing/2014/main" val="1048781747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073052462"/>
                    </a:ext>
                  </a:extLst>
                </a:gridCol>
                <a:gridCol w="2473881">
                  <a:extLst>
                    <a:ext uri="{9D8B030D-6E8A-4147-A177-3AD203B41FA5}">
                      <a16:colId xmlns:a16="http://schemas.microsoft.com/office/drawing/2014/main" val="2791518763"/>
                    </a:ext>
                  </a:extLst>
                </a:gridCol>
                <a:gridCol w="1948489">
                  <a:extLst>
                    <a:ext uri="{9D8B030D-6E8A-4147-A177-3AD203B41FA5}">
                      <a16:colId xmlns:a16="http://schemas.microsoft.com/office/drawing/2014/main" val="2832251894"/>
                    </a:ext>
                  </a:extLst>
                </a:gridCol>
              </a:tblGrid>
              <a:tr h="23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다방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네이버부동산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피터팬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65572"/>
                  </a:ext>
                </a:extLst>
              </a:tr>
              <a:tr h="187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원룸</a:t>
                      </a:r>
                      <a:r>
                        <a:rPr lang="en-US" altLang="ko-KR" sz="1400" dirty="0" smtClean="0"/>
                        <a:t>, 1.5</a:t>
                      </a:r>
                      <a:r>
                        <a:rPr lang="ko-KR" altLang="en-US" sz="1400" dirty="0" smtClean="0"/>
                        <a:t>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투룸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쓰리룸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오피스텔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원룸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투룸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오피스텔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아파트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재건축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재개발 아파트 분양권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빌라연립</a:t>
                      </a:r>
                      <a:r>
                        <a:rPr lang="ko-KR" altLang="en-US" sz="1200" dirty="0" smtClean="0"/>
                        <a:t> 단독 다가구 전원주택 상가주택 </a:t>
                      </a:r>
                      <a:r>
                        <a:rPr lang="ko-KR" altLang="en-US" sz="1200" dirty="0" err="1" smtClean="0"/>
                        <a:t>한옥주택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토지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사무실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공장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지식산업센터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건물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고시원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원룸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오피스텔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아파트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빌라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주택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오피스텔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아파트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사무실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와이드스크린</PresentationFormat>
  <Paragraphs>151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1</cp:revision>
  <dcterms:created xsi:type="dcterms:W3CDTF">2020-11-23T09:29:43Z</dcterms:created>
  <dcterms:modified xsi:type="dcterms:W3CDTF">2020-11-23T09:30:00Z</dcterms:modified>
</cp:coreProperties>
</file>