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9" r:id="rId4"/>
    <p:sldId id="266" r:id="rId5"/>
    <p:sldId id="268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526E0-21BE-4E42-B591-2D32BA911416}" v="386" dt="2020-12-17T07:02:0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6" autoAdjust="0"/>
    <p:restoredTop sz="94660"/>
  </p:normalViewPr>
  <p:slideViewPr>
    <p:cSldViewPr snapToGrid="0">
      <p:cViewPr>
        <p:scale>
          <a:sx n="75" d="100"/>
          <a:sy n="75" d="100"/>
        </p:scale>
        <p:origin x="6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75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64" y="1249907"/>
            <a:ext cx="7171472" cy="4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8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4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9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15D7-0E16-40BB-B930-ED9E3A128DA1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EFB4-EF2D-4D93-9C8F-60A886793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19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539C39-CBA2-4FDE-8100-A26A3EA4C3DB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9634-7CAB-4E80-AFBC-2DE77C2021D1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66A18-688B-4BFB-B331-B03862D8E690}"/>
              </a:ext>
            </a:extLst>
          </p:cNvPr>
          <p:cNvSpPr txBox="1"/>
          <p:nvPr/>
        </p:nvSpPr>
        <p:spPr>
          <a:xfrm>
            <a:off x="644965" y="954290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주간업무 </a:t>
            </a:r>
            <a:r>
              <a:rPr lang="en-US" altLang="ko-KR" sz="1400" dirty="0"/>
              <a:t>– </a:t>
            </a:r>
            <a:r>
              <a:rPr lang="ko-KR" altLang="en-US" sz="1100" dirty="0"/>
              <a:t>정량화 주임</a:t>
            </a: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49615EB-D023-4247-8636-43B96511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3" y="1430642"/>
            <a:ext cx="8085859" cy="46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030" y="9638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개인별 진행상황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155" y="1557710"/>
            <a:ext cx="100383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영상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/>
              </a:rPr>
              <a:t>나레이션</a:t>
            </a: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 정리 및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/>
              </a:rPr>
              <a:t>컨펌</a:t>
            </a: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 완료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#S2 스피드 정리 및 사운드 편집 완료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/>
              </a:rPr>
              <a:t>#S3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9E68C-8D43-4A0D-8CDD-7EDBA5C8D618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58CD8-F475-40DF-9EBE-E512338002EB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74107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66626378-7FE1-45C5-8EB4-6818729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515" y="869373"/>
            <a:ext cx="3425918" cy="625359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04C647-FA8F-46FA-A532-BCC6AF499E10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1CE-F505-448A-9DC2-F619E838FC3E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FFE7E7FB-AE84-49A5-81A9-33B924A9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6" y="1782437"/>
            <a:ext cx="2743200" cy="3812674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11E84A06-B05E-4F02-BAFF-18A4A100C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696" y="1661209"/>
            <a:ext cx="2743200" cy="3812674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FA8087F0-AB74-404C-890D-4C30ADCD8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00" y="1836982"/>
            <a:ext cx="2344882" cy="3461125"/>
          </a:xfrm>
          <a:prstGeom prst="rect">
            <a:avLst/>
          </a:prstGeom>
        </p:spPr>
      </p:pic>
      <p:pic>
        <p:nvPicPr>
          <p:cNvPr id="13" name="그림 13" descr="화살이(가) 표시된 사진&#10;&#10;자동 생성된 설명">
            <a:extLst>
              <a:ext uri="{FF2B5EF4-FFF2-40B4-BE49-F238E27FC236}">
                <a16:creationId xmlns:a16="http://schemas.microsoft.com/office/drawing/2014/main" id="{5365425C-0309-4535-AE1C-A37AC0BE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66" y="1536123"/>
            <a:ext cx="225694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04C647-FA8F-46FA-A532-BCC6AF499E10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41CE-F505-448A-9DC2-F619E838FC3E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5CBB6ABA-D2F9-4AE6-9708-030B045E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1" y="1479838"/>
            <a:ext cx="7748154" cy="4365913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4271CA51-E2E6-4F28-A0B7-E8FB4708C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63" y="2786900"/>
            <a:ext cx="1911927" cy="1595927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00827C0-0A72-43CB-80F1-ED93B575E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128" y="2578716"/>
            <a:ext cx="1582883" cy="182179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28A2592-41A2-40F2-BF74-E27259332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741" y="4451727"/>
            <a:ext cx="1366405" cy="223229"/>
          </a:xfrm>
          <a:prstGeom prst="rect">
            <a:avLst/>
          </a:prstGeom>
        </p:spPr>
      </p:pic>
      <p:pic>
        <p:nvPicPr>
          <p:cNvPr id="9" name="그림 13">
            <a:extLst>
              <a:ext uri="{FF2B5EF4-FFF2-40B4-BE49-F238E27FC236}">
                <a16:creationId xmlns:a16="http://schemas.microsoft.com/office/drawing/2014/main" id="{7BD70CA8-AE27-4C88-BC29-D8245C3AF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992" y="4452361"/>
            <a:ext cx="803563" cy="221960"/>
          </a:xfrm>
          <a:prstGeom prst="rect">
            <a:avLst/>
          </a:prstGeom>
        </p:spPr>
      </p:pic>
      <p:pic>
        <p:nvPicPr>
          <p:cNvPr id="17" name="그림 4">
            <a:extLst>
              <a:ext uri="{FF2B5EF4-FFF2-40B4-BE49-F238E27FC236}">
                <a16:creationId xmlns:a16="http://schemas.microsoft.com/office/drawing/2014/main" id="{B0D9B218-3E1E-4B7A-A6D4-0A81CD60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67" y="865043"/>
            <a:ext cx="3158836" cy="1776846"/>
          </a:xfrm>
          <a:prstGeom prst="rect">
            <a:avLst/>
          </a:prstGeom>
        </p:spPr>
      </p:pic>
      <p:pic>
        <p:nvPicPr>
          <p:cNvPr id="18" name="그림 7">
            <a:extLst>
              <a:ext uri="{FF2B5EF4-FFF2-40B4-BE49-F238E27FC236}">
                <a16:creationId xmlns:a16="http://schemas.microsoft.com/office/drawing/2014/main" id="{0E2ADD75-7631-4735-BE9B-BDF3A6A29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377" y="2821170"/>
            <a:ext cx="1582883" cy="1821797"/>
          </a:xfrm>
          <a:prstGeom prst="rect">
            <a:avLst/>
          </a:prstGeom>
        </p:spPr>
      </p:pic>
      <p:pic>
        <p:nvPicPr>
          <p:cNvPr id="19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90F8CBFA-EA3E-4C53-9F50-0DF5A3186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3035" y="3046672"/>
            <a:ext cx="1911927" cy="1595927"/>
          </a:xfrm>
          <a:prstGeom prst="rect">
            <a:avLst/>
          </a:prstGeom>
        </p:spPr>
      </p:pic>
      <p:pic>
        <p:nvPicPr>
          <p:cNvPr id="20" name="그림 13">
            <a:extLst>
              <a:ext uri="{FF2B5EF4-FFF2-40B4-BE49-F238E27FC236}">
                <a16:creationId xmlns:a16="http://schemas.microsoft.com/office/drawing/2014/main" id="{6B9C2FBA-404E-43E8-9BBE-83A180C2C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1492" y="5041179"/>
            <a:ext cx="803563" cy="221960"/>
          </a:xfrm>
          <a:prstGeom prst="rect">
            <a:avLst/>
          </a:prstGeom>
        </p:spPr>
      </p:pic>
      <p:pic>
        <p:nvPicPr>
          <p:cNvPr id="21" name="그림 8">
            <a:extLst>
              <a:ext uri="{FF2B5EF4-FFF2-40B4-BE49-F238E27FC236}">
                <a16:creationId xmlns:a16="http://schemas.microsoft.com/office/drawing/2014/main" id="{88B22854-36A2-4B24-B729-9D691EA8B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6104" y="5040545"/>
            <a:ext cx="1366405" cy="2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0" y="616688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45" y="0"/>
            <a:ext cx="1115155" cy="627903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B4E10DC5-AE39-4729-AE80-2CABD1CC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86" y="1337830"/>
            <a:ext cx="1876425" cy="4124325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5CD4628-BC29-4455-B816-2CEB58DE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57" y="1333501"/>
            <a:ext cx="1876425" cy="4124325"/>
          </a:xfrm>
          <a:prstGeom prst="rect">
            <a:avLst/>
          </a:prstGeom>
        </p:spPr>
      </p:pic>
      <p:pic>
        <p:nvPicPr>
          <p:cNvPr id="9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CC6C19-D4BB-47DB-A9F6-9342E5E6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075" y="1298864"/>
            <a:ext cx="1876425" cy="4124325"/>
          </a:xfrm>
          <a:prstGeom prst="rect">
            <a:avLst/>
          </a:prstGeom>
        </p:spPr>
      </p:pic>
      <p:pic>
        <p:nvPicPr>
          <p:cNvPr id="10" name="그림 2">
            <a:extLst>
              <a:ext uri="{FF2B5EF4-FFF2-40B4-BE49-F238E27FC236}">
                <a16:creationId xmlns:a16="http://schemas.microsoft.com/office/drawing/2014/main" id="{954918B4-E655-4901-A79E-DBEA7FF7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813" y="1303193"/>
            <a:ext cx="1876425" cy="4124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03A65-2E7E-4846-AD47-D0CB8489CC97}"/>
              </a:ext>
            </a:extLst>
          </p:cNvPr>
          <p:cNvSpPr txBox="1"/>
          <p:nvPr/>
        </p:nvSpPr>
        <p:spPr>
          <a:xfrm>
            <a:off x="549543" y="123678"/>
            <a:ext cx="24705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2020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년도 </a:t>
            </a:r>
            <a:r>
              <a:rPr lang="en-US" altLang="ko-KR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dirty="0">
                <a:latin typeface="나눔바른고딕" panose="020B0603020101020101" pitchFamily="50" charset="-127"/>
                <a:ea typeface="나눔바른고딕"/>
              </a:rPr>
              <a:t>월 3주차 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ED28-B09C-4524-982A-9269C4A35695}"/>
              </a:ext>
            </a:extLst>
          </p:cNvPr>
          <p:cNvSpPr txBox="1"/>
          <p:nvPr/>
        </p:nvSpPr>
        <p:spPr>
          <a:xfrm>
            <a:off x="2838648" y="229541"/>
            <a:ext cx="166263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11일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~ 12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월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/>
              </a:rPr>
              <a:t>17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/>
              </a:rPr>
              <a:t>일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8830590-5429-4AFC-858B-49F10CDE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520000">
            <a:off x="11133709" y="4477802"/>
            <a:ext cx="207819" cy="335973"/>
          </a:xfrm>
          <a:prstGeom prst="rect">
            <a:avLst/>
          </a:prstGeom>
        </p:spPr>
      </p:pic>
      <p:pic>
        <p:nvPicPr>
          <p:cNvPr id="17" name="그림 2">
            <a:extLst>
              <a:ext uri="{FF2B5EF4-FFF2-40B4-BE49-F238E27FC236}">
                <a16:creationId xmlns:a16="http://schemas.microsoft.com/office/drawing/2014/main" id="{C2340A99-8100-4129-AFA3-62EE2D44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9" y="1353061"/>
            <a:ext cx="1876425" cy="4124325"/>
          </a:xfrm>
          <a:prstGeom prst="rect">
            <a:avLst/>
          </a:prstGeom>
        </p:spPr>
      </p:pic>
      <p:pic>
        <p:nvPicPr>
          <p:cNvPr id="19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168DD7-29EC-4F7A-92B4-EE55D14A9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80" y="1348732"/>
            <a:ext cx="1876425" cy="4124325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75C38C15-4BCC-4979-B515-BD9911B957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345" y="1356890"/>
            <a:ext cx="1966033" cy="4188245"/>
          </a:xfrm>
          <a:prstGeom prst="rect">
            <a:avLst/>
          </a:prstGeom>
        </p:spPr>
      </p:pic>
      <p:pic>
        <p:nvPicPr>
          <p:cNvPr id="21" name="그림 11" descr="모니터, 화면, 텔레비전, 컴퓨터이(가) 표시된 사진&#10;&#10;자동 생성된 설명">
            <a:extLst>
              <a:ext uri="{FF2B5EF4-FFF2-40B4-BE49-F238E27FC236}">
                <a16:creationId xmlns:a16="http://schemas.microsoft.com/office/drawing/2014/main" id="{76AB65AB-EB21-4231-8983-26FC4F883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067" y="1356890"/>
            <a:ext cx="1966033" cy="41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126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AFFINITY05</dc:creator>
  <cp:lastModifiedBy>김 혁</cp:lastModifiedBy>
  <cp:revision>109</cp:revision>
  <dcterms:created xsi:type="dcterms:W3CDTF">2020-12-02T05:04:32Z</dcterms:created>
  <dcterms:modified xsi:type="dcterms:W3CDTF">2020-12-17T07:02:09Z</dcterms:modified>
</cp:coreProperties>
</file>