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660"/>
  </p:normalViewPr>
  <p:slideViewPr>
    <p:cSldViewPr>
      <p:cViewPr varScale="1">
        <p:scale>
          <a:sx n="110" d="100"/>
          <a:sy n="110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421138"/>
            <a:ext cx="665458" cy="52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8965" y="-8965"/>
            <a:ext cx="12192000" cy="689050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85800" y="3382438"/>
            <a:ext cx="6588633" cy="8085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Operative Management 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Planning </a:t>
            </a:r>
          </a:p>
          <a:p>
            <a:pPr algn="l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Fixability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6365" y="2632628"/>
            <a:ext cx="62328" cy="137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03519" y="2543458"/>
            <a:ext cx="6943376" cy="92551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플랫폼 경영 계획서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48400" y="2632628"/>
            <a:ext cx="62328" cy="137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990600"/>
            <a:ext cx="8037457" cy="5291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46100" algn="l"/>
              </a:tabLst>
            </a:pP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18" charset="0"/>
              </a:rPr>
              <a:t>I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18" charset="0"/>
              </a:rPr>
              <a:t>INDEX</a:t>
            </a:r>
          </a:p>
          <a:p>
            <a:pPr>
              <a:lnSpc>
                <a:spcPts val="1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기획  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커뮤니티운영</a:t>
            </a:r>
          </a:p>
          <a:p>
            <a:pPr>
              <a:lnSpc>
                <a:spcPts val="1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ts val="1000"/>
              </a:lnSpc>
              <a:buAutoNum type="arabicParenR" startAt="2"/>
            </a:pP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기획 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 분석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성향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방법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ts val="1000"/>
              </a:lnSpc>
              <a:buAutoNum type="arabicParenR" startAt="2"/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충성 고객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확보방법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일반고객마케팅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분석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국내외 부동산사이트 킬러서비스와 서비스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사이트분석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트렌드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확보방안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기획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등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관리방안</a:t>
            </a: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 관리        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핵심역량 및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 인력 리스트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방안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자금 관리       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개발비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복리후생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등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자산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내역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자금운영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방안</a:t>
            </a: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투자유치 방법과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중장기 비전과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경영 전략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798300" y="6527800"/>
            <a:ext cx="81754" cy="1845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8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419100" y="431800"/>
            <a:ext cx="1894749" cy="321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06400" algn="l"/>
                <a:tab pos="419100" algn="l"/>
              </a:tabLst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1447800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운영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419100" y="431800"/>
            <a:ext cx="1894749" cy="3629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447800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 분석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방법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146987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충성 고객 확보방법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일반고객마케팅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137587"/>
            <a:ext cx="8323112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분석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국내외 부동산사이트 킬러서비스와 서비스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사이트분석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1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11259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나이 </a:t>
            </a:r>
            <a:r>
              <a:rPr lang="en-US" altLang="ko-KR" dirty="0" smtClean="0"/>
              <a:t>: 20~40 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r>
              <a:rPr lang="ko-KR" altLang="en-US" dirty="0" smtClean="0"/>
              <a:t>성향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어렵고 </a:t>
            </a:r>
            <a:r>
              <a:rPr lang="ko-KR" altLang="en-US" dirty="0" err="1" smtClean="0"/>
              <a:t>복잡한것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한자 혹은 전문용어를 기피하나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 및 부동산 자산에 대한 관심은 증가</a:t>
            </a:r>
            <a:endParaRPr lang="en-US" altLang="ko-KR" dirty="0" smtClean="0"/>
          </a:p>
          <a:p>
            <a:r>
              <a:rPr lang="ko-KR" altLang="en-US" dirty="0" smtClean="0"/>
              <a:t>습관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웹사이트를 주로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자신이 필요로 하는 정보에 대한 검색으로 다수의 단편적 지식을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바탕으로 한 지엽적 접근이 대다수일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사용한 </a:t>
            </a:r>
            <a:r>
              <a:rPr lang="ko-KR" altLang="en-US" dirty="0" err="1" smtClean="0"/>
              <a:t>컨탠츠의</a:t>
            </a:r>
            <a:r>
              <a:rPr lang="ko-KR" altLang="en-US" dirty="0" smtClean="0"/>
              <a:t> 종류는 다양하나 딱히 만족하는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답을 찾지 못하여 불만족스러울 것으로 예상</a:t>
            </a:r>
            <a:r>
              <a:rPr lang="en-US" altLang="ko-KR" dirty="0" smtClean="0"/>
              <a:t>            </a:t>
            </a:r>
          </a:p>
          <a:p>
            <a:r>
              <a:rPr lang="ko-KR" altLang="en-US" dirty="0" smtClean="0"/>
              <a:t>유입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온라인 마케팅을 주로 이용하여 유입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381000" y="457200"/>
            <a:ext cx="3882473" cy="321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06400" algn="l"/>
                <a:tab pos="419100" algn="l"/>
              </a:tabLst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트렌드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590800"/>
            <a:ext cx="2525050" cy="386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등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관리방안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매물정보 확보방안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419100" y="431800"/>
            <a:ext cx="1482778" cy="321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06400" algn="l"/>
                <a:tab pos="419100" algn="l"/>
              </a:tabLst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 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98120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핵심역량 및 보유 인력 리스트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97180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활용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방안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419100" y="431800"/>
            <a:ext cx="148277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자금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51460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개발비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복리후생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365760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프로그램  장비 등 자산 내역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자금운영 방안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381000" y="533400"/>
            <a:ext cx="3478516" cy="2346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6)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투자유치 방법과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IPO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</p:txBody>
      </p:sp>
    </p:spTree>
    <p:extLst>
      <p:ext uri="{BB962C8B-B14F-4D97-AF65-F5344CB8AC3E}">
        <p14:creationId xmlns:p14="http://schemas.microsoft.com/office/powerpoint/2010/main" val="34366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419100" y="431800"/>
            <a:ext cx="3334246" cy="3629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7)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중장기 비전과 경영 전략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322</Words>
  <Application>Microsoft Office PowerPoint</Application>
  <PresentationFormat>사용자 지정</PresentationFormat>
  <Paragraphs>73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회사 플랫폼 경영 계획서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.Park Douglas</dc:creator>
  <cp:lastModifiedBy>이현섭</cp:lastModifiedBy>
  <cp:revision>14</cp:revision>
  <dcterms:created xsi:type="dcterms:W3CDTF">2006-08-16T00:00:00Z</dcterms:created>
  <dcterms:modified xsi:type="dcterms:W3CDTF">2021-01-04T10:53:15Z</dcterms:modified>
</cp:coreProperties>
</file>