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89" r:id="rId4"/>
    <p:sldId id="292" r:id="rId5"/>
    <p:sldId id="293" r:id="rId6"/>
    <p:sldId id="294" r:id="rId7"/>
    <p:sldId id="272" r:id="rId8"/>
    <p:sldId id="29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FFINITY7" initials="A" lastIdx="2" clrIdx="0">
    <p:extLst>
      <p:ext uri="{19B8F6BF-5375-455C-9EA6-DF929625EA0E}">
        <p15:presenceInfo xmlns:p15="http://schemas.microsoft.com/office/powerpoint/2012/main" userId="AFFINITY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1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7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64" y="1249907"/>
            <a:ext cx="7171472" cy="40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5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8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5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2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9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0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7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15D7-0E16-40BB-B930-ED9E3A128DA1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9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googleplay/android-developer/answer/611243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apple.com/kr/support/purchase-activ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ng2app.co.kr/view/shop_list" TargetMode="External"/><Relationship Id="rId7" Type="http://schemas.openxmlformats.org/officeDocument/2006/relationships/hyperlink" Target="https://www.uracle.co.kr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x.thunkable.com/account/membership" TargetMode="External"/><Relationship Id="rId5" Type="http://schemas.openxmlformats.org/officeDocument/2006/relationships/hyperlink" Target="https://appinventor.mit.edu/" TargetMode="External"/><Relationship Id="rId4" Type="http://schemas.openxmlformats.org/officeDocument/2006/relationships/hyperlink" Target="https://www.smartmaker.com/ups/main/C11LicnsBld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ng2app.co.kr/view/shop_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ng2app.co.kr/view/shop_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19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앱빌더</a:t>
            </a:r>
            <a:r>
              <a:rPr lang="ko-KR" altLang="en-US" dirty="0" smtClean="0"/>
              <a:t> 조사 및 소요비용 정리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공통 소요 비용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대조군 전체 비교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Swing2app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smartmaker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 Inventor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thunkable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uracle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Morpheus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29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330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공통 소요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비용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 등록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25$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수익 발생시 수수료 </a:t>
            </a:r>
            <a:r>
              <a:rPr lang="en-US" altLang="ko-KR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   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support.google.com/googleplay/android-developer/answer/6112435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- Apple Developer Program </a:t>
            </a:r>
            <a:r>
              <a:rPr lang="en-US" altLang="ko-KR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99$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수익 발생시 수수료 </a:t>
            </a:r>
            <a:r>
              <a:rPr lang="en-US" altLang="ko-KR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Apple Developer Enterprise Program </a:t>
            </a:r>
            <a:r>
              <a:rPr lang="en-US" altLang="ko-KR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299$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수익 발생시 수수료 </a:t>
            </a:r>
            <a:r>
              <a:rPr lang="en-US" altLang="ko-KR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://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developer.apple.com/kr/support/purchase-activation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63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330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대조군 전체 비교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56757" y="1825625"/>
          <a:ext cx="10020088" cy="4351338"/>
        </p:xfrm>
        <a:graphic>
          <a:graphicData uri="http://schemas.openxmlformats.org/drawingml/2006/table">
            <a:tbl>
              <a:tblPr/>
              <a:tblGrid>
                <a:gridCol w="1395498">
                  <a:extLst>
                    <a:ext uri="{9D8B030D-6E8A-4147-A177-3AD203B41FA5}">
                      <a16:colId xmlns:a16="http://schemas.microsoft.com/office/drawing/2014/main" val="89948047"/>
                    </a:ext>
                  </a:extLst>
                </a:gridCol>
                <a:gridCol w="4372925">
                  <a:extLst>
                    <a:ext uri="{9D8B030D-6E8A-4147-A177-3AD203B41FA5}">
                      <a16:colId xmlns:a16="http://schemas.microsoft.com/office/drawing/2014/main" val="2186295651"/>
                    </a:ext>
                  </a:extLst>
                </a:gridCol>
                <a:gridCol w="4251665">
                  <a:extLst>
                    <a:ext uri="{9D8B030D-6E8A-4147-A177-3AD203B41FA5}">
                      <a16:colId xmlns:a16="http://schemas.microsoft.com/office/drawing/2014/main" val="2228732115"/>
                    </a:ext>
                  </a:extLst>
                </a:gridCol>
              </a:tblGrid>
              <a:tr h="3465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빌더명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무료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 범위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 정책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091253"/>
                  </a:ext>
                </a:extLst>
              </a:tr>
              <a:tr h="9106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swing2app</a:t>
                      </a: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게시판형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앱제작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가능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및 게시물 관리 일부 가능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스윙투앱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서버 사용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웹앱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불가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디자인에 제약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앱등록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개수 제한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결제모듈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불가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플레이스토어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kern="0" spc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5,000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/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앱스토어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kern="0" spc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20,000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/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모바일웹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kern="0" spc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20,000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900" kern="0" spc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등록티켓 별도판매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앱저장용량 별도판매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 및 웹앱 기타 기능 이용시 유료앱 상품구매 후 이용가능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세부내용 링크 첨부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sng" kern="0" spc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http://www.swing2app.co.kr/view/shop_list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254484"/>
                  </a:ext>
                </a:extLst>
              </a:tr>
              <a:tr h="7735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smartmaker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활용 앱까지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제작가능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웹서버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연동시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유료화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웹앱불가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swing2app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보다 제약은 적으나 디자인에 제약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데이타와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바르게 연결 불가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구동 </a:t>
                      </a:r>
                      <a:r>
                        <a:rPr lang="ko-KR" altLang="en-US" sz="900" kern="0" spc="0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앤진</a:t>
                      </a: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내부적용은</a:t>
                      </a: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유료화시</a:t>
                      </a: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가능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 라이선스 구매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월별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서버라이선스 구매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월별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VIP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맴버쉽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통합솔루션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저렴하나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약정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 제작 대행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sng" kern="0" spc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https://www.smartmaker.com/ups/main/C11LicnsBlder.html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732815"/>
                  </a:ext>
                </a:extLst>
              </a:tr>
              <a:tr h="7735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Inventor</a:t>
                      </a: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한정적인 상황에서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웹서버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(firebase)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가능 하나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개발난이도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상승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swing2app,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smartmaker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보다 자유도 높은 제작이 가능하나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표현상의 한계 존재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안드로이드만 가능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제작 툴 에서는 유료화가 없으나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우수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일부 판매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찾기가 쉽지 않음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자체 증설 후 서버 프로그래밍 필요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https://appinventor.mit.edu/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27685"/>
                  </a:ext>
                </a:extLst>
              </a:tr>
              <a:tr h="7735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thunkable</a:t>
                      </a: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Inventor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기반의 발전 된 플랫폼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웹서버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스프레드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엑셀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에어테이블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구글시트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/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웹뷰의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기능적 제한으로 제작에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웹뷰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적용에 한계가 있음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프로버전으로 유료화 후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웹앱으로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제작 가능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https://x.thunkable.com/account/membership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06255"/>
                  </a:ext>
                </a:extLst>
              </a:tr>
              <a:tr h="7735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uracle - Morpheus</a:t>
                      </a: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HTML5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기반의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웹앱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웹앱빌더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유료구매</a:t>
                      </a:r>
                      <a:r>
                        <a:rPr lang="en-US" altLang="ko-KR" sz="900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맞춤 </a:t>
                      </a:r>
                      <a:r>
                        <a:rPr lang="ko-KR" altLang="en-US" sz="900" kern="0" spc="0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견적식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/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앱에 맞는 개발을 해당 플랫폼으로 제작 후 시스템 판매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기업형 솔루션 지향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https://www.uracle.co.kr/index.php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55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5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330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swing2app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92378"/>
              </p:ext>
            </p:extLst>
          </p:nvPr>
        </p:nvGraphicFramePr>
        <p:xfrm>
          <a:off x="1056757" y="2737383"/>
          <a:ext cx="10020088" cy="3389099"/>
        </p:xfrm>
        <a:graphic>
          <a:graphicData uri="http://schemas.openxmlformats.org/drawingml/2006/table">
            <a:tbl>
              <a:tblPr/>
              <a:tblGrid>
                <a:gridCol w="5080484">
                  <a:extLst>
                    <a:ext uri="{9D8B030D-6E8A-4147-A177-3AD203B41FA5}">
                      <a16:colId xmlns:a16="http://schemas.microsoft.com/office/drawing/2014/main" val="2186295651"/>
                    </a:ext>
                  </a:extLst>
                </a:gridCol>
                <a:gridCol w="2469802">
                  <a:extLst>
                    <a:ext uri="{9D8B030D-6E8A-4147-A177-3AD203B41FA5}">
                      <a16:colId xmlns:a16="http://schemas.microsoft.com/office/drawing/2014/main" val="2228732115"/>
                    </a:ext>
                  </a:extLst>
                </a:gridCol>
                <a:gridCol w="2469802">
                  <a:extLst>
                    <a:ext uri="{9D8B030D-6E8A-4147-A177-3AD203B41FA5}">
                      <a16:colId xmlns:a16="http://schemas.microsoft.com/office/drawing/2014/main" val="3799178321"/>
                    </a:ext>
                  </a:extLst>
                </a:gridCol>
              </a:tblGrid>
              <a:tr h="3089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무료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 범위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 정책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091253"/>
                  </a:ext>
                </a:extLst>
              </a:tr>
              <a:tr h="1026728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게시판형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앱제작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가능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및 게시물 관리 일부 가능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스윙투앱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서버 사용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웹앱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불가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디자인에 제약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앱등록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개수 제한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결제모듈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불가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이용권 및 티켓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플레이스토어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5,000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/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앱스토어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20,000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/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모바일웹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20,000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900" kern="0" spc="0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등록티켓</a:t>
                      </a: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kern="0" spc="0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별도판매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앱저장용량별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/6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/12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별도판매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254484"/>
                  </a:ext>
                </a:extLst>
              </a:tr>
              <a:tr h="1026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플러그인 무제한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구글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애드몹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적용 플러그인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웹뷰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무제한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유료앱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/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웹뷰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무제한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유료앱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안드로이드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/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웹뷰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무제한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유료앱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아이폰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/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푸시전용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무제한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유료앱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205464"/>
                  </a:ext>
                </a:extLst>
              </a:tr>
              <a:tr h="10267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패키지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애드몹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파워패키지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대용량 패키지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75654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80525" y="2242875"/>
            <a:ext cx="4040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</a:t>
            </a:r>
            <a:r>
              <a:rPr lang="en-US" altLang="ko-KR" sz="14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www.swing2app.co.kr/view/shop_list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80525" y="1809560"/>
            <a:ext cx="6276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결제 및 </a:t>
            </a:r>
            <a:r>
              <a:rPr lang="ko-KR" altLang="en-US" sz="14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웹앱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기타 기능 </a:t>
            </a:r>
            <a:r>
              <a:rPr lang="ko-KR" altLang="en-US" sz="14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 시 </a:t>
            </a:r>
            <a:r>
              <a:rPr lang="ko-KR" altLang="en-US" sz="14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유료앱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상품구매 후 이용가능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세부내용 링크 첨부</a:t>
            </a:r>
            <a:r>
              <a:rPr lang="en-US" altLang="ko-KR" sz="14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30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330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smartmaker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56757" y="2737383"/>
          <a:ext cx="10020088" cy="3389099"/>
        </p:xfrm>
        <a:graphic>
          <a:graphicData uri="http://schemas.openxmlformats.org/drawingml/2006/table">
            <a:tbl>
              <a:tblPr/>
              <a:tblGrid>
                <a:gridCol w="5080484">
                  <a:extLst>
                    <a:ext uri="{9D8B030D-6E8A-4147-A177-3AD203B41FA5}">
                      <a16:colId xmlns:a16="http://schemas.microsoft.com/office/drawing/2014/main" val="2186295651"/>
                    </a:ext>
                  </a:extLst>
                </a:gridCol>
                <a:gridCol w="2469802">
                  <a:extLst>
                    <a:ext uri="{9D8B030D-6E8A-4147-A177-3AD203B41FA5}">
                      <a16:colId xmlns:a16="http://schemas.microsoft.com/office/drawing/2014/main" val="2228732115"/>
                    </a:ext>
                  </a:extLst>
                </a:gridCol>
                <a:gridCol w="2469802">
                  <a:extLst>
                    <a:ext uri="{9D8B030D-6E8A-4147-A177-3AD203B41FA5}">
                      <a16:colId xmlns:a16="http://schemas.microsoft.com/office/drawing/2014/main" val="3799178321"/>
                    </a:ext>
                  </a:extLst>
                </a:gridCol>
              </a:tblGrid>
              <a:tr h="3089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무료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 범위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 정책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091253"/>
                  </a:ext>
                </a:extLst>
              </a:tr>
              <a:tr h="1026728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게시판형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앱제작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가능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및 게시물 관리 일부 가능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스윙투앱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서버 사용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웹앱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불가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디자인에 제약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앱등록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개수 제한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결제모듈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불가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이용권 및 티켓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플레이스토어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5,000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/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앱스토어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20,000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/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모바일웹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20,000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900" kern="0" spc="0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등록티켓</a:t>
                      </a: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kern="0" spc="0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별도판매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앱저장용량별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/6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/12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별도판매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254484"/>
                  </a:ext>
                </a:extLst>
              </a:tr>
              <a:tr h="1026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플러그인 무제한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구글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애드몹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적용 플러그인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웹뷰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무제한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유료앱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/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웹뷰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무제한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유료앱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안드로이드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/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웹뷰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무제한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유료앱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아이폰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/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푸시전용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무제한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유료앱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205464"/>
                  </a:ext>
                </a:extLst>
              </a:tr>
              <a:tr h="10267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패키지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애드몹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파워패키지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대용량 패키지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332" marR="58332" marT="16127" marB="161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75654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80525" y="2242875"/>
            <a:ext cx="4040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</a:t>
            </a:r>
            <a:r>
              <a:rPr lang="en-US" altLang="ko-KR" sz="14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www.swing2app.co.kr/view/shop_list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80525" y="1809560"/>
            <a:ext cx="6276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결제 및 </a:t>
            </a:r>
            <a:r>
              <a:rPr lang="ko-KR" altLang="en-US" sz="14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웹앱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기타 기능 </a:t>
            </a:r>
            <a:r>
              <a:rPr lang="ko-KR" altLang="en-US" sz="14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 시 </a:t>
            </a:r>
            <a:r>
              <a:rPr lang="ko-KR" altLang="en-US" sz="14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유료앱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상품구매 후 이용가능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세부내용 링크 첨부</a:t>
            </a:r>
            <a:r>
              <a:rPr lang="en-US" altLang="ko-KR" sz="14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5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5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전반적인  스타일  개선작업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스크롤  시  탑  메뉴  반투명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불투명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대제목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스타일  적용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소제목  스타일  변경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컨탠츠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최대  실  폭을 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1280px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 맞춰서  보이도록  적용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9" y="3123849"/>
            <a:ext cx="5029198" cy="2456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05" y="3098753"/>
            <a:ext cx="5046844" cy="2465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오른쪽 화살표 19"/>
          <p:cNvSpPr/>
          <p:nvPr/>
        </p:nvSpPr>
        <p:spPr>
          <a:xfrm>
            <a:off x="5877693" y="4154436"/>
            <a:ext cx="436613" cy="35422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A2CD1-EE6C-4243-BFBC-A04CFDA14D97}"/>
              </a:ext>
            </a:extLst>
          </p:cNvPr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50F40-09B5-4CE7-8920-1D1CD3C45071}"/>
              </a:ext>
            </a:extLst>
          </p:cNvPr>
          <p:cNvSpPr txBox="1"/>
          <p:nvPr/>
        </p:nvSpPr>
        <p:spPr>
          <a:xfrm>
            <a:off x="3176406" y="22954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09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696</Words>
  <Application>Microsoft Office PowerPoint</Application>
  <PresentationFormat>와이드스크린</PresentationFormat>
  <Paragraphs>91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AFFINITY7</cp:lastModifiedBy>
  <cp:revision>42</cp:revision>
  <dcterms:created xsi:type="dcterms:W3CDTF">2020-12-02T05:04:32Z</dcterms:created>
  <dcterms:modified xsi:type="dcterms:W3CDTF">2021-02-26T03:18:21Z</dcterms:modified>
</cp:coreProperties>
</file>