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08965-D9DE-44C0-8FE4-75E01B1E61FA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F93B4-C1A1-4A64-BC90-5DB331EE6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3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93B4-C1A1-4A64-BC90-5DB331EE61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6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39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6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1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9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1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8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3C49-CC3F-46CA-BDDA-D56EF43D8FBC}" type="datetimeFigureOut">
              <a:rPr lang="ko-KR" altLang="en-US" smtClean="0"/>
              <a:t>2020-12-27-Sun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F9A40-E27B-4FD7-AB43-49FF7170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0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2638" y="123478"/>
            <a:ext cx="108012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매수자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6814" y="123478"/>
            <a:ext cx="1967205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자금조달 및 입주계획서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6814" y="488577"/>
            <a:ext cx="1194558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자금증빙서류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4966" y="3324348"/>
            <a:ext cx="962123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차입금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4966" y="488577"/>
            <a:ext cx="907621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자기 자금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7" y="487088"/>
            <a:ext cx="1412566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금융기관 예금액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8292" y="483518"/>
            <a:ext cx="142859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예금잔액증명서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7" y="871932"/>
            <a:ext cx="1797287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주식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채권 매각 대금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8292" y="868362"/>
            <a:ext cx="1241045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주식거래내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잔고증명서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986" y="1419622"/>
            <a:ext cx="1024639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증여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8292" y="1419622"/>
            <a:ext cx="1486304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증여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상속세 신고서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납세증명서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6" y="2016591"/>
            <a:ext cx="1729961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현금 등 그 밖의 자금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98292" y="1997427"/>
            <a:ext cx="181812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소득금액증명원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근로소득원천징수영수증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소득증빙 서류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7985" y="2768029"/>
            <a:ext cx="1685077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처분대금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98292" y="2768029"/>
            <a:ext cx="1717137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부동산매매계약서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부동산임대차계약서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7984" y="3324348"/>
            <a:ext cx="1798890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금융기관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대출액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합계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98292" y="3344093"/>
            <a:ext cx="2052165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금융거래확인서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부채증명서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금융기관 대출신고서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7" y="3920157"/>
            <a:ext cx="1298753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임대보증금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8292" y="3931190"/>
            <a:ext cx="15263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임대차계약서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7984" y="4352205"/>
            <a:ext cx="1802096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회사지원금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그 밖의 자금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98292" y="4382983"/>
            <a:ext cx="2574592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금전 차용을 증빙할 수 있는 서류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꺾인 연결선 38"/>
          <p:cNvCxnSpPr>
            <a:endCxn id="9" idx="0"/>
          </p:cNvCxnSpPr>
          <p:nvPr/>
        </p:nvCxnSpPr>
        <p:spPr>
          <a:xfrm rot="16200000" flipH="1">
            <a:off x="1999917" y="1568237"/>
            <a:ext cx="2527994" cy="9842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3"/>
            <a:endCxn id="12" idx="1"/>
          </p:cNvCxnSpPr>
          <p:nvPr/>
        </p:nvCxnSpPr>
        <p:spPr>
          <a:xfrm>
            <a:off x="3101372" y="642466"/>
            <a:ext cx="173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3"/>
            <a:endCxn id="13" idx="1"/>
          </p:cNvCxnSpPr>
          <p:nvPr/>
        </p:nvCxnSpPr>
        <p:spPr>
          <a:xfrm flipV="1">
            <a:off x="4182587" y="640977"/>
            <a:ext cx="245400" cy="1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305287" y="640976"/>
            <a:ext cx="0" cy="384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15" idx="1"/>
          </p:cNvCxnSpPr>
          <p:nvPr/>
        </p:nvCxnSpPr>
        <p:spPr>
          <a:xfrm>
            <a:off x="4305287" y="1025820"/>
            <a:ext cx="1227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305287" y="1025820"/>
            <a:ext cx="0" cy="1896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17" idx="1"/>
          </p:cNvCxnSpPr>
          <p:nvPr/>
        </p:nvCxnSpPr>
        <p:spPr>
          <a:xfrm>
            <a:off x="4305287" y="1573510"/>
            <a:ext cx="12269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19" idx="1"/>
          </p:cNvCxnSpPr>
          <p:nvPr/>
        </p:nvCxnSpPr>
        <p:spPr>
          <a:xfrm>
            <a:off x="4305287" y="2170479"/>
            <a:ext cx="12269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21" idx="1"/>
          </p:cNvCxnSpPr>
          <p:nvPr/>
        </p:nvCxnSpPr>
        <p:spPr>
          <a:xfrm>
            <a:off x="4305287" y="2921917"/>
            <a:ext cx="12269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3" idx="3"/>
          </p:cNvCxnSpPr>
          <p:nvPr/>
        </p:nvCxnSpPr>
        <p:spPr>
          <a:xfrm>
            <a:off x="5840553" y="640977"/>
            <a:ext cx="657739" cy="1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5" idx="3"/>
          </p:cNvCxnSpPr>
          <p:nvPr/>
        </p:nvCxnSpPr>
        <p:spPr>
          <a:xfrm flipV="1">
            <a:off x="6225274" y="1025820"/>
            <a:ext cx="27301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7" idx="3"/>
          </p:cNvCxnSpPr>
          <p:nvPr/>
        </p:nvCxnSpPr>
        <p:spPr>
          <a:xfrm flipV="1">
            <a:off x="5452625" y="1573510"/>
            <a:ext cx="10456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9" idx="3"/>
          </p:cNvCxnSpPr>
          <p:nvPr/>
        </p:nvCxnSpPr>
        <p:spPr>
          <a:xfrm flipV="1">
            <a:off x="6157947" y="2170479"/>
            <a:ext cx="34034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1" idx="3"/>
          </p:cNvCxnSpPr>
          <p:nvPr/>
        </p:nvCxnSpPr>
        <p:spPr>
          <a:xfrm flipV="1">
            <a:off x="6113062" y="2921917"/>
            <a:ext cx="3852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3" idx="3"/>
          </p:cNvCxnSpPr>
          <p:nvPr/>
        </p:nvCxnSpPr>
        <p:spPr>
          <a:xfrm flipV="1">
            <a:off x="6226874" y="3478236"/>
            <a:ext cx="27141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5" idx="3"/>
            <a:endCxn id="26" idx="1"/>
          </p:cNvCxnSpPr>
          <p:nvPr/>
        </p:nvCxnSpPr>
        <p:spPr>
          <a:xfrm flipV="1">
            <a:off x="5726740" y="4069690"/>
            <a:ext cx="771552" cy="4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6230080" y="4443958"/>
            <a:ext cx="268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9" idx="3"/>
            <a:endCxn id="23" idx="1"/>
          </p:cNvCxnSpPr>
          <p:nvPr/>
        </p:nvCxnSpPr>
        <p:spPr>
          <a:xfrm>
            <a:off x="4237089" y="3478237"/>
            <a:ext cx="190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2638" y="2772673"/>
            <a:ext cx="2435282" cy="20005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매매계약서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주민등록등본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도장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막도장 가능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잔금 치를 돈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계좌이체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현금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공동명의 시 신분증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등본은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준비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>
            <a:stCxn id="4" idx="3"/>
          </p:cNvCxnSpPr>
          <p:nvPr/>
        </p:nvCxnSpPr>
        <p:spPr>
          <a:xfrm>
            <a:off x="1402758" y="303498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4" idx="3"/>
            <a:endCxn id="7" idx="1"/>
          </p:cNvCxnSpPr>
          <p:nvPr/>
        </p:nvCxnSpPr>
        <p:spPr>
          <a:xfrm>
            <a:off x="1402758" y="303498"/>
            <a:ext cx="504056" cy="3389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654786" y="640976"/>
            <a:ext cx="0" cy="2131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128</Words>
  <Application>Microsoft Office PowerPoint</Application>
  <PresentationFormat>화면 슬라이드 쇼(16:9)</PresentationFormat>
  <Paragraphs>38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이현섭</dc:creator>
  <cp:lastModifiedBy>이현섭</cp:lastModifiedBy>
  <cp:revision>13</cp:revision>
  <dcterms:created xsi:type="dcterms:W3CDTF">2020-12-26T06:34:49Z</dcterms:created>
  <dcterms:modified xsi:type="dcterms:W3CDTF">2020-12-27T08:56:48Z</dcterms:modified>
</cp:coreProperties>
</file>