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6324600" y="2019300"/>
            <a:ext cx="19812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컴퓨터</a:t>
            </a:r>
          </a:p>
          <a:p>
            <a:pPr algn="ctr">
              <a:defRPr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생물</a:t>
            </a:r>
          </a:p>
          <a:p>
            <a:pPr algn="ctr">
              <a:defRPr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화학</a:t>
            </a:r>
          </a:p>
          <a:p>
            <a:pPr algn="ctr">
              <a:defRPr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물리</a:t>
            </a:r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1524000" y="4191000"/>
            <a:ext cx="548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주제별로 접금하는 기능</a:t>
            </a:r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1524000" y="4876800"/>
            <a:ext cx="548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각종 옵션을 선택할 수 있는 기능</a:t>
            </a:r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1524000" y="5486400"/>
            <a:ext cx="548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부가적인 내용화면으로 이동하는 기능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1524000" y="6172200"/>
            <a:ext cx="548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찾기를 할 수 있는 기능</a:t>
            </a:r>
          </a:p>
        </p:txBody>
      </p:sp>
      <p:sp>
        <p:nvSpPr>
          <p:cNvPr id="73" name="AutoShape 15"/>
          <p:cNvSpPr>
            <a:spLocks noChangeArrowheads="1"/>
          </p:cNvSpPr>
          <p:nvPr/>
        </p:nvSpPr>
        <p:spPr bwMode="auto">
          <a:xfrm>
            <a:off x="685800" y="381000"/>
            <a:ext cx="7924800" cy="1219200"/>
          </a:xfrm>
          <a:prstGeom prst="horizontalScroll">
            <a:avLst>
              <a:gd name="adj" fmla="val 125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Multi-media Title </a:t>
            </a:r>
            <a:r>
              <a:rPr lang="ko-KR" altLang="en-US" sz="4000" b="1" dirty="0">
                <a:solidFill>
                  <a:schemeClr val="bg1"/>
                </a:solidFill>
              </a:rPr>
              <a:t>조직</a:t>
            </a: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838200" y="1905000"/>
            <a:ext cx="3200400" cy="1828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95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본문 찾기    비디오 찾기</a:t>
            </a:r>
          </a:p>
          <a:p>
            <a:pPr algn="ctr">
              <a:lnSpc>
                <a:spcPct val="95000"/>
              </a:lnSpc>
              <a:defRPr/>
            </a:pPr>
            <a:endParaRPr lang="ko-KR" altLang="en-US" sz="2000" b="1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95000"/>
              </a:lnSpc>
              <a:defRPr/>
            </a:pPr>
            <a:endParaRPr lang="ko-KR" altLang="en-US" sz="2000" b="1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95000"/>
              </a:lnSpc>
              <a:defRPr/>
            </a:pPr>
            <a:endParaRPr lang="ko-KR" altLang="en-US" sz="2000" b="1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95000"/>
              </a:lnSpc>
              <a:defRPr/>
            </a:pPr>
            <a:endParaRPr lang="ko-KR" altLang="en-US" sz="2000" b="1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95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확인      취소</a:t>
            </a: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1200150" y="2362200"/>
            <a:ext cx="245745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§"/>
            </a:pPr>
            <a:r>
              <a:rPr lang="ko-KR" altLang="en-US" sz="1600"/>
              <a:t>가상현실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600"/>
              <a:t>가상현실 기술의 </a:t>
            </a:r>
            <a:r>
              <a:rPr lang="en-US" altLang="ko-KR" sz="1600"/>
              <a:t>3</a:t>
            </a:r>
            <a:r>
              <a:rPr lang="ko-KR" altLang="en-US" sz="1600"/>
              <a:t>요소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600"/>
              <a:t>검색</a:t>
            </a:r>
          </a:p>
        </p:txBody>
      </p:sp>
      <p:sp>
        <p:nvSpPr>
          <p:cNvPr id="76" name="Line 18"/>
          <p:cNvSpPr>
            <a:spLocks noChangeShapeType="1"/>
          </p:cNvSpPr>
          <p:nvPr/>
        </p:nvSpPr>
        <p:spPr bwMode="auto">
          <a:xfrm>
            <a:off x="4038600" y="289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1524000" y="4191000"/>
            <a:ext cx="548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주제별로 접금하는 기능</a:t>
            </a:r>
          </a:p>
        </p:txBody>
      </p:sp>
      <p:cxnSp>
        <p:nvCxnSpPr>
          <p:cNvPr id="78" name="AutoShape 23"/>
          <p:cNvCxnSpPr>
            <a:cxnSpLocks noChangeShapeType="1"/>
            <a:stCxn id="77" idx="3"/>
            <a:endCxn id="68" idx="3"/>
          </p:cNvCxnSpPr>
          <p:nvPr/>
        </p:nvCxnSpPr>
        <p:spPr bwMode="auto">
          <a:xfrm flipV="1">
            <a:off x="7010400" y="2933700"/>
            <a:ext cx="1295400" cy="1485900"/>
          </a:xfrm>
          <a:prstGeom prst="bentConnector3">
            <a:avLst>
              <a:gd name="adj1" fmla="val 11764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9" name="AutoShape 24"/>
          <p:cNvCxnSpPr>
            <a:cxnSpLocks noChangeShapeType="1"/>
            <a:stCxn id="70" idx="1"/>
            <a:endCxn id="74" idx="1"/>
          </p:cNvCxnSpPr>
          <p:nvPr/>
        </p:nvCxnSpPr>
        <p:spPr bwMode="auto">
          <a:xfrm rot="10800000">
            <a:off x="838200" y="2819400"/>
            <a:ext cx="685800" cy="2286000"/>
          </a:xfrm>
          <a:prstGeom prst="curvedConnector3">
            <a:avLst>
              <a:gd name="adj1" fmla="val 1333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dumok.net</cp:lastModifiedBy>
  <cp:revision>6</cp:revision>
  <dcterms:created xsi:type="dcterms:W3CDTF">2011-10-14T04:35:28Z</dcterms:created>
  <dcterms:modified xsi:type="dcterms:W3CDTF">2017-10-13T02:05:18Z</dcterms:modified>
</cp:coreProperties>
</file>