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F90E-F951-4A3A-8799-5DD62D980479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7012-0EDE-4BF5-AAA0-C1E24916D3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324600" y="2019300"/>
            <a:ext cx="1981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8900" dir="13500000" algn="br" rotWithShape="0">
              <a:prstClr val="blac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컴퓨터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생물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화학</a:t>
            </a:r>
          </a:p>
          <a:p>
            <a:pPr algn="ctr">
              <a:defRPr/>
            </a:pPr>
            <a:r>
              <a:rPr lang="ko-KR" altLang="en-US">
                <a:latin typeface="굴림" pitchFamily="50" charset="-127"/>
                <a:ea typeface="굴림" pitchFamily="50" charset="-127"/>
              </a:rPr>
              <a:t>물리</a:t>
            </a: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524000" y="41910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주제별로 접금하는 기능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524000" y="48768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dir="2700000" algn="tl" rotWithShape="0">
              <a:prstClr val="blac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각종 옵션을 선택할 수 있는 기능</a:t>
            </a:r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1524000" y="54864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algn="l" rotWithShape="0">
              <a:prstClr val="blac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부가적인 내용화면으로 이동하는 기능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1524000" y="61722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algn="l" rotWithShape="0">
              <a:prstClr val="blac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찾기를 할 수 있는 기능</a:t>
            </a:r>
          </a:p>
        </p:txBody>
      </p:sp>
      <p:sp>
        <p:nvSpPr>
          <p:cNvPr id="73" name="AutoShape 15"/>
          <p:cNvSpPr>
            <a:spLocks noChangeArrowheads="1"/>
          </p:cNvSpPr>
          <p:nvPr/>
        </p:nvSpPr>
        <p:spPr bwMode="auto">
          <a:xfrm>
            <a:off x="685800" y="381000"/>
            <a:ext cx="7924800" cy="1219200"/>
          </a:xfrm>
          <a:prstGeom prst="horizontalScroll">
            <a:avLst>
              <a:gd name="adj" fmla="val 125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63500" dir="2700000" algn="tl" rotWithShape="0">
              <a:prstClr val="black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Multi-media Title </a:t>
            </a:r>
            <a:r>
              <a:rPr lang="ko-KR" altLang="en-US" sz="4000" b="1" dirty="0">
                <a:solidFill>
                  <a:schemeClr val="bg1"/>
                </a:solidFill>
              </a:rPr>
              <a:t>조직</a:t>
            </a:r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838200" y="1905000"/>
            <a:ext cx="3200400" cy="1828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8900" dir="2700000" algn="tl" rotWithShape="0">
              <a:prstClr val="black"/>
            </a:outerShdw>
          </a:effectLst>
        </p:spPr>
        <p:txBody>
          <a:bodyPr wrap="none"/>
          <a:lstStyle/>
          <a:p>
            <a:pPr algn="ctr">
              <a:lnSpc>
                <a:spcPct val="95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본문 찾기    비디오 찾기</a:t>
            </a: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endParaRPr lang="ko-KR" altLang="en-US" sz="2000" b="1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95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확인      취소</a:t>
            </a: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1200150" y="2362200"/>
            <a:ext cx="245745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1600"/>
              <a:t>가상현실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/>
              <a:t>가상현실 기술의 </a:t>
            </a:r>
            <a:r>
              <a:rPr lang="en-US" altLang="ko-KR" sz="1600"/>
              <a:t>3</a:t>
            </a:r>
            <a:r>
              <a:rPr lang="ko-KR" altLang="en-US" sz="1600"/>
              <a:t>요소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/>
              <a:t>검색</a:t>
            </a: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>
            <a:off x="40386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1524000" y="4191000"/>
            <a:ext cx="548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0800" dir="2700000" algn="tl" rotWithShape="0">
              <a:prstClr val="black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>
                <a:latin typeface="굴림" pitchFamily="50" charset="-127"/>
                <a:ea typeface="굴림" pitchFamily="50" charset="-127"/>
              </a:rPr>
              <a:t>주제별로 접금하는 기능</a:t>
            </a:r>
          </a:p>
        </p:txBody>
      </p:sp>
      <p:cxnSp>
        <p:nvCxnSpPr>
          <p:cNvPr id="78" name="AutoShape 23"/>
          <p:cNvCxnSpPr>
            <a:cxnSpLocks noChangeShapeType="1"/>
            <a:stCxn id="77" idx="3"/>
            <a:endCxn id="68" idx="3"/>
          </p:cNvCxnSpPr>
          <p:nvPr/>
        </p:nvCxnSpPr>
        <p:spPr bwMode="auto">
          <a:xfrm flipV="1">
            <a:off x="7010400" y="2933700"/>
            <a:ext cx="1295400" cy="1485900"/>
          </a:xfrm>
          <a:prstGeom prst="bentConnector3">
            <a:avLst>
              <a:gd name="adj1" fmla="val 11764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9" name="AutoShape 24"/>
          <p:cNvCxnSpPr>
            <a:cxnSpLocks noChangeShapeType="1"/>
            <a:stCxn id="70" idx="1"/>
            <a:endCxn id="74" idx="1"/>
          </p:cNvCxnSpPr>
          <p:nvPr/>
        </p:nvCxnSpPr>
        <p:spPr bwMode="auto">
          <a:xfrm rot="10800000">
            <a:off x="838200" y="2819400"/>
            <a:ext cx="685800" cy="2286000"/>
          </a:xfrm>
          <a:prstGeom prst="curvedConnector3">
            <a:avLst>
              <a:gd name="adj1" fmla="val 1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8</cp:revision>
  <dcterms:created xsi:type="dcterms:W3CDTF">2011-10-14T04:35:28Z</dcterms:created>
  <dcterms:modified xsi:type="dcterms:W3CDTF">2017-10-13T02:05:21Z</dcterms:modified>
</cp:coreProperties>
</file>