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6A8-89BF-4776-BD90-9BCAB4975B1E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35FB-DDD9-45EB-9BCE-608A21644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6A8-89BF-4776-BD90-9BCAB4975B1E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35FB-DDD9-45EB-9BCE-608A21644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6A8-89BF-4776-BD90-9BCAB4975B1E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35FB-DDD9-45EB-9BCE-608A21644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6A8-89BF-4776-BD90-9BCAB4975B1E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35FB-DDD9-45EB-9BCE-608A21644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6A8-89BF-4776-BD90-9BCAB4975B1E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35FB-DDD9-45EB-9BCE-608A21644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6A8-89BF-4776-BD90-9BCAB4975B1E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35FB-DDD9-45EB-9BCE-608A21644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6A8-89BF-4776-BD90-9BCAB4975B1E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35FB-DDD9-45EB-9BCE-608A21644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6A8-89BF-4776-BD90-9BCAB4975B1E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35FB-DDD9-45EB-9BCE-608A21644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6A8-89BF-4776-BD90-9BCAB4975B1E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35FB-DDD9-45EB-9BCE-608A21644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6A8-89BF-4776-BD90-9BCAB4975B1E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35FB-DDD9-45EB-9BCE-608A21644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76A8-89BF-4776-BD90-9BCAB4975B1E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35FB-DDD9-45EB-9BCE-608A21644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876A8-89BF-4776-BD90-9BCAB4975B1E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35FB-DDD9-45EB-9BCE-608A21644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457200" y="50323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4000" u="sng" dirty="0" smtClean="0">
                <a:solidFill>
                  <a:schemeClr val="tx1"/>
                </a:solidFill>
              </a:rPr>
              <a:t>미래기업 정보화 추진 현황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490913" y="3944937"/>
            <a:ext cx="2300287" cy="576262"/>
          </a:xfrm>
          <a:prstGeom prst="chevron">
            <a:avLst>
              <a:gd name="adj" fmla="val 997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ELS 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구축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71550" y="3944937"/>
            <a:ext cx="2232025" cy="574675"/>
          </a:xfrm>
          <a:prstGeom prst="homePlate">
            <a:avLst>
              <a:gd name="adj" fmla="val 9709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>
                <a:latin typeface="굴림" pitchFamily="50" charset="-127"/>
                <a:ea typeface="굴림" pitchFamily="50" charset="-127"/>
              </a:rPr>
              <a:t>재고 수주 통합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373813" y="3944937"/>
            <a:ext cx="1798637" cy="5762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</a:rPr>
              <a:t>수요예측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71550" y="5168899"/>
            <a:ext cx="1800225" cy="936625"/>
          </a:xfrm>
          <a:prstGeom prst="homePlate">
            <a:avLst>
              <a:gd name="adj" fmla="val 4805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buFontTx/>
              <a:buChar char="•"/>
              <a:defRPr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예약</a:t>
            </a:r>
          </a:p>
          <a:p>
            <a:pPr>
              <a:buFontTx/>
              <a:buChar char="•"/>
              <a:defRPr/>
            </a:pPr>
            <a:r>
              <a:rPr lang="ko-KR" altLang="en-US" sz="1600">
                <a:latin typeface="굴림" pitchFamily="50" charset="-127"/>
                <a:ea typeface="굴림" pitchFamily="50" charset="-127"/>
              </a:rPr>
              <a:t> 이동</a:t>
            </a:r>
          </a:p>
          <a:p>
            <a:pPr>
              <a:buFontTx/>
              <a:buChar char="•"/>
              <a:defRPr/>
            </a:pPr>
            <a:r>
              <a:rPr lang="ko-KR" altLang="en-US" sz="16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EWS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08400" y="5168899"/>
            <a:ext cx="1798638" cy="9366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ko-KR" sz="1600">
                <a:solidFill>
                  <a:schemeClr val="bg1"/>
                </a:solidFill>
              </a:rPr>
              <a:t> EVA</a:t>
            </a:r>
          </a:p>
          <a:p>
            <a:pPr>
              <a:buFontTx/>
              <a:buChar char="•"/>
            </a:pPr>
            <a:r>
              <a:rPr lang="en-US" altLang="ko-KR" sz="1600">
                <a:solidFill>
                  <a:schemeClr val="bg1"/>
                </a:solidFill>
              </a:rPr>
              <a:t> </a:t>
            </a:r>
            <a:r>
              <a:rPr lang="ko-KR" altLang="en-US" sz="1600">
                <a:solidFill>
                  <a:schemeClr val="bg1"/>
                </a:solidFill>
              </a:rPr>
              <a:t>경영정보</a:t>
            </a:r>
          </a:p>
          <a:p>
            <a:pPr>
              <a:buFontTx/>
              <a:buChar char="•"/>
            </a:pPr>
            <a:r>
              <a:rPr lang="ko-KR" altLang="en-US" sz="1600">
                <a:solidFill>
                  <a:schemeClr val="bg1"/>
                </a:solidFill>
              </a:rPr>
              <a:t> 연결재무제표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73813" y="5168899"/>
            <a:ext cx="1798637" cy="9366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ko-KR" sz="1600">
                <a:solidFill>
                  <a:schemeClr val="bg1"/>
                </a:solidFill>
              </a:rPr>
              <a:t> </a:t>
            </a:r>
            <a:r>
              <a:rPr lang="ko-KR" altLang="en-US" sz="1600">
                <a:solidFill>
                  <a:schemeClr val="bg1"/>
                </a:solidFill>
              </a:rPr>
              <a:t>시뮬레이션 기능</a:t>
            </a:r>
          </a:p>
          <a:p>
            <a:pPr>
              <a:buFontTx/>
              <a:buChar char="•"/>
            </a:pPr>
            <a:r>
              <a:rPr lang="ko-KR" altLang="en-US" sz="1600">
                <a:solidFill>
                  <a:schemeClr val="bg1"/>
                </a:solidFill>
              </a:rPr>
              <a:t> 비교분석 및 평가</a:t>
            </a:r>
          </a:p>
          <a:p>
            <a:pPr>
              <a:buFontTx/>
              <a:buChar char="•"/>
            </a:pP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EWS</a:t>
            </a:r>
          </a:p>
        </p:txBody>
      </p:sp>
      <p:cxnSp>
        <p:nvCxnSpPr>
          <p:cNvPr id="12" name="AutoShape 15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5507038" y="5637212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6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2771775" y="5637212"/>
            <a:ext cx="936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dumok.net</cp:lastModifiedBy>
  <cp:revision>1</cp:revision>
  <dcterms:created xsi:type="dcterms:W3CDTF">2011-10-14T08:13:46Z</dcterms:created>
  <dcterms:modified xsi:type="dcterms:W3CDTF">2017-10-13T02:05:26Z</dcterms:modified>
</cp:coreProperties>
</file>