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2FBC-1477-4A97-B4AB-0A178E565F95}" type="datetimeFigureOut">
              <a:rPr lang="ko-KR" altLang="en-US" smtClean="0"/>
              <a:pPr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2996-1C16-44C8-A06D-00BDD10057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90800" y="32004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altLang="ko-KR" sz="2000" b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90800" y="44196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0"/>
              <a:t>고객중심제도</a:t>
            </a:r>
          </a:p>
          <a:p>
            <a:pPr algn="ctr">
              <a:defRPr/>
            </a:pPr>
            <a:r>
              <a:rPr lang="ko-KR" altLang="en-US" sz="2000" b="0"/>
              <a:t>시스템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90800" y="56388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000" b="0"/>
              <a:t>Win-Win</a:t>
            </a:r>
          </a:p>
          <a:p>
            <a:pPr algn="ctr">
              <a:defRPr/>
            </a:pPr>
            <a:r>
              <a:rPr lang="ko-KR" altLang="en-US" sz="2000" b="0"/>
              <a:t>파트너쉽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019800" y="32004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ko-KR" altLang="en-US" sz="2000" b="0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019800" y="44196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0"/>
              <a:t>감동적 정검</a:t>
            </a:r>
          </a:p>
          <a:p>
            <a:pPr algn="ctr">
              <a:defRPr/>
            </a:pPr>
            <a:r>
              <a:rPr lang="ko-KR" altLang="en-US" sz="2000" b="0"/>
              <a:t>서비스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19800" y="5638800"/>
            <a:ext cx="2895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000" b="0"/>
              <a:t>고객이 인정받는 가치</a:t>
            </a:r>
          </a:p>
          <a:p>
            <a:pPr algn="ctr">
              <a:defRPr/>
            </a:pPr>
            <a:r>
              <a:rPr lang="ko-KR" altLang="en-US" sz="2000" b="0"/>
              <a:t>존경받는 기업이미지</a:t>
            </a: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228600" y="4398963"/>
            <a:ext cx="1600200" cy="1066800"/>
          </a:xfrm>
          <a:prstGeom prst="cube">
            <a:avLst>
              <a:gd name="adj" fmla="val 25000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b="0" dirty="0">
              <a:solidFill>
                <a:schemeClr val="bg1"/>
              </a:solidFill>
              <a:latin typeface="궁서" pitchFamily="18" charset="-127"/>
              <a:ea typeface="궁서" pitchFamily="18" charset="-127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457200" y="249237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궁서" pitchFamily="18" charset="-127"/>
                <a:ea typeface="궁서" pitchFamily="18" charset="-127"/>
              </a:rPr>
              <a:t>배경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429000" y="24923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궁서" pitchFamily="18" charset="-127"/>
                <a:ea typeface="궁서" pitchFamily="18" charset="-127"/>
              </a:rPr>
              <a:t>핵심요인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6858000" y="2492375"/>
            <a:ext cx="120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>
                <a:latin typeface="궁서" pitchFamily="18" charset="-127"/>
                <a:ea typeface="궁서" pitchFamily="18" charset="-127"/>
              </a:rPr>
              <a:t>운영방안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39750" y="476250"/>
            <a:ext cx="7993063" cy="1368425"/>
          </a:xfrm>
          <a:prstGeom prst="ribbon">
            <a:avLst>
              <a:gd name="adj1" fmla="val 8236"/>
              <a:gd name="adj2" fmla="val 73000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7" name="AutoShape 23"/>
          <p:cNvCxnSpPr>
            <a:cxnSpLocks noChangeShapeType="1"/>
            <a:stCxn id="5" idx="1"/>
            <a:endCxn id="7" idx="1"/>
          </p:cNvCxnSpPr>
          <p:nvPr/>
        </p:nvCxnSpPr>
        <p:spPr bwMode="auto">
          <a:xfrm rot="10800000" flipH="1" flipV="1">
            <a:off x="2590800" y="3581400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18" name="AutoShape 24"/>
          <p:cNvCxnSpPr>
            <a:cxnSpLocks noChangeShapeType="1"/>
            <a:stCxn id="12" idx="5"/>
            <a:endCxn id="6" idx="1"/>
          </p:cNvCxnSpPr>
          <p:nvPr/>
        </p:nvCxnSpPr>
        <p:spPr bwMode="auto">
          <a:xfrm>
            <a:off x="1828800" y="4799013"/>
            <a:ext cx="762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25"/>
          <p:cNvCxnSpPr>
            <a:cxnSpLocks noChangeShapeType="1"/>
            <a:stCxn id="9" idx="1"/>
            <a:endCxn id="11" idx="1"/>
          </p:cNvCxnSpPr>
          <p:nvPr/>
        </p:nvCxnSpPr>
        <p:spPr bwMode="auto">
          <a:xfrm rot="10800000" flipH="1" flipV="1">
            <a:off x="6019800" y="3581400"/>
            <a:ext cx="1588" cy="24384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20" name="AutoShape 28"/>
          <p:cNvCxnSpPr>
            <a:cxnSpLocks noChangeShapeType="1"/>
            <a:stCxn id="9" idx="1"/>
            <a:endCxn id="10" idx="1"/>
          </p:cNvCxnSpPr>
          <p:nvPr/>
        </p:nvCxnSpPr>
        <p:spPr bwMode="auto">
          <a:xfrm rot="10800000" flipH="1" flipV="1">
            <a:off x="6019800" y="3581400"/>
            <a:ext cx="1588" cy="1219200"/>
          </a:xfrm>
          <a:prstGeom prst="bent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cxnSp>
        <p:nvCxnSpPr>
          <p:cNvPr id="22" name="직선 연결선 21"/>
          <p:cNvCxnSpPr>
            <a:stCxn id="5" idx="2"/>
            <a:endCxn id="6" idx="0"/>
          </p:cNvCxnSpPr>
          <p:nvPr/>
        </p:nvCxnSpPr>
        <p:spPr>
          <a:xfrm>
            <a:off x="4038600" y="3962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6" idx="2"/>
            <a:endCxn id="7" idx="0"/>
          </p:cNvCxnSpPr>
          <p:nvPr/>
        </p:nvCxnSpPr>
        <p:spPr>
          <a:xfrm>
            <a:off x="4038600" y="5181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9" idx="2"/>
            <a:endCxn id="10" idx="0"/>
          </p:cNvCxnSpPr>
          <p:nvPr/>
        </p:nvCxnSpPr>
        <p:spPr>
          <a:xfrm>
            <a:off x="7467600" y="39624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0" idx="2"/>
            <a:endCxn id="11" idx="0"/>
          </p:cNvCxnSpPr>
          <p:nvPr/>
        </p:nvCxnSpPr>
        <p:spPr>
          <a:xfrm>
            <a:off x="7467600" y="5181600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dumok.net</cp:lastModifiedBy>
  <cp:revision>3</cp:revision>
  <dcterms:created xsi:type="dcterms:W3CDTF">2011-10-14T04:22:04Z</dcterms:created>
  <dcterms:modified xsi:type="dcterms:W3CDTF">2017-10-13T02:05:29Z</dcterms:modified>
</cp:coreProperties>
</file>