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662738" cy="98663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88766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71013"/>
            <a:ext cx="28876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771969C-BB82-44A5-B63C-C1E8DB1B18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4595D-BB7B-4953-A695-6C6FC85BD1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B85DF-B850-46E2-925A-1BEB947C6D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AF44B-1CB7-4D29-A8D9-B0F3D4861B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4AD39-4A2B-4A46-91B0-D7AC812886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2570-2180-48A0-B0A7-A1AFE6EC94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614FA-1500-460A-9378-34E2C557DC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C4900-4C08-4FDE-98DD-2FF576DBDD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80C9A-DE5B-4D1C-8C8D-E7CBA8EA83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20C47-F94F-44DB-93FE-B5434ED994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90D3E-67DC-4B68-84E8-49A8A7901A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6835D-9ADA-4A43-B8EE-13BA4349EA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C2B1D6-BF08-49CC-BBAB-C8544246E9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106738" y="339725"/>
            <a:ext cx="290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3600"/>
              <a:t>WAN : HDLC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856413" y="549275"/>
            <a:ext cx="1489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/>
              <a:t>비번호</a:t>
            </a:r>
            <a:r>
              <a:rPr lang="en-US" altLang="ko-KR"/>
              <a:t>:A019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11188" y="1125538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ko-KR"/>
              <a:t>   </a:t>
            </a:r>
            <a:r>
              <a:rPr lang="ko-KR" altLang="en-US" sz="2400"/>
              <a:t>동작방법</a:t>
            </a: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1095375" y="1562100"/>
            <a:ext cx="490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altLang="ko-KR"/>
              <a:t> Point-to Point Link </a:t>
            </a:r>
            <a:r>
              <a:rPr lang="ko-KR" altLang="en-US"/>
              <a:t>구조 </a:t>
            </a:r>
            <a:r>
              <a:rPr lang="en-US" altLang="ko-KR"/>
              <a:t>(Balanced Mode)</a:t>
            </a: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1106488" y="4005263"/>
            <a:ext cx="4652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altLang="ko-KR"/>
              <a:t> Multidrop Link </a:t>
            </a:r>
            <a:r>
              <a:rPr lang="ko-KR" altLang="en-US"/>
              <a:t>구조 </a:t>
            </a:r>
            <a:r>
              <a:rPr lang="en-US" altLang="ko-KR"/>
              <a:t>(Unbalanced Mode)</a:t>
            </a: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1187450" y="2205038"/>
            <a:ext cx="1368425" cy="71913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1"/>
                </a:solidFill>
              </a:rPr>
              <a:t>Station</a:t>
            </a:r>
          </a:p>
          <a:p>
            <a:r>
              <a:rPr lang="en-US" altLang="ko-KR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2205038"/>
            <a:ext cx="1368425" cy="71913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1"/>
                </a:solidFill>
              </a:rPr>
              <a:t>Station</a:t>
            </a:r>
          </a:p>
          <a:p>
            <a:r>
              <a:rPr lang="en-US" altLang="ko-KR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1187450" y="4508500"/>
            <a:ext cx="1368425" cy="719138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1"/>
                </a:solidFill>
              </a:rPr>
              <a:t>Station</a:t>
            </a:r>
          </a:p>
          <a:p>
            <a:r>
              <a:rPr lang="en-US" altLang="ko-KR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5003800" y="5805488"/>
            <a:ext cx="1512888" cy="431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1"/>
                </a:solidFill>
              </a:rPr>
              <a:t>Secondary</a:t>
            </a:r>
          </a:p>
        </p:txBody>
      </p:sp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7164388" y="5805488"/>
            <a:ext cx="1512887" cy="431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schemeClr val="bg1"/>
                </a:solidFill>
              </a:rPr>
              <a:t>Secondary</a:t>
            </a:r>
          </a:p>
        </p:txBody>
      </p:sp>
      <p:sp>
        <p:nvSpPr>
          <p:cNvPr id="2060" name="Line 15"/>
          <p:cNvSpPr>
            <a:spLocks noChangeShapeType="1"/>
          </p:cNvSpPr>
          <p:nvPr/>
        </p:nvSpPr>
        <p:spPr bwMode="auto">
          <a:xfrm>
            <a:off x="2555875" y="2565400"/>
            <a:ext cx="4176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1" name="Line 17"/>
          <p:cNvSpPr>
            <a:spLocks noChangeShapeType="1"/>
          </p:cNvSpPr>
          <p:nvPr/>
        </p:nvSpPr>
        <p:spPr bwMode="auto">
          <a:xfrm>
            <a:off x="2555875" y="4868863"/>
            <a:ext cx="54721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2" name="Line 18"/>
          <p:cNvSpPr>
            <a:spLocks noChangeShapeType="1"/>
          </p:cNvSpPr>
          <p:nvPr/>
        </p:nvSpPr>
        <p:spPr bwMode="auto">
          <a:xfrm>
            <a:off x="8027988" y="4868863"/>
            <a:ext cx="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3" name="Line 19"/>
          <p:cNvSpPr>
            <a:spLocks noChangeShapeType="1"/>
          </p:cNvSpPr>
          <p:nvPr/>
        </p:nvSpPr>
        <p:spPr bwMode="auto">
          <a:xfrm>
            <a:off x="5724525" y="4868863"/>
            <a:ext cx="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4" name="Line 20"/>
          <p:cNvSpPr>
            <a:spLocks noChangeShapeType="1"/>
          </p:cNvSpPr>
          <p:nvPr/>
        </p:nvSpPr>
        <p:spPr bwMode="auto">
          <a:xfrm>
            <a:off x="2771775" y="23495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5" name="Line 21"/>
          <p:cNvSpPr>
            <a:spLocks noChangeShapeType="1"/>
          </p:cNvSpPr>
          <p:nvPr/>
        </p:nvSpPr>
        <p:spPr bwMode="auto">
          <a:xfrm flipH="1">
            <a:off x="5435600" y="2708275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6" name="Line 22"/>
          <p:cNvSpPr>
            <a:spLocks noChangeShapeType="1"/>
          </p:cNvSpPr>
          <p:nvPr/>
        </p:nvSpPr>
        <p:spPr bwMode="auto">
          <a:xfrm>
            <a:off x="2771775" y="47244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7" name="Line 23"/>
          <p:cNvSpPr>
            <a:spLocks noChangeShapeType="1"/>
          </p:cNvSpPr>
          <p:nvPr/>
        </p:nvSpPr>
        <p:spPr bwMode="auto">
          <a:xfrm flipV="1">
            <a:off x="5508625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8" name="Line 24"/>
          <p:cNvSpPr>
            <a:spLocks noChangeShapeType="1"/>
          </p:cNvSpPr>
          <p:nvPr/>
        </p:nvSpPr>
        <p:spPr bwMode="auto">
          <a:xfrm flipV="1">
            <a:off x="7885113" y="50133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9" name="Text Box 25"/>
          <p:cNvSpPr txBox="1">
            <a:spLocks noChangeArrowheads="1"/>
          </p:cNvSpPr>
          <p:nvPr/>
        </p:nvSpPr>
        <p:spPr bwMode="auto">
          <a:xfrm>
            <a:off x="2787650" y="1922463"/>
            <a:ext cx="1279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Command</a:t>
            </a:r>
          </a:p>
        </p:txBody>
      </p:sp>
      <p:sp>
        <p:nvSpPr>
          <p:cNvPr id="2070" name="Text Box 26"/>
          <p:cNvSpPr txBox="1">
            <a:spLocks noChangeArrowheads="1"/>
          </p:cNvSpPr>
          <p:nvPr/>
        </p:nvSpPr>
        <p:spPr bwMode="auto">
          <a:xfrm>
            <a:off x="2771775" y="4292600"/>
            <a:ext cx="1279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Command</a:t>
            </a:r>
          </a:p>
        </p:txBody>
      </p:sp>
      <p:sp>
        <p:nvSpPr>
          <p:cNvPr id="2071" name="Text Box 27"/>
          <p:cNvSpPr txBox="1">
            <a:spLocks noChangeArrowheads="1"/>
          </p:cNvSpPr>
          <p:nvPr/>
        </p:nvSpPr>
        <p:spPr bwMode="auto">
          <a:xfrm>
            <a:off x="4157663" y="5157788"/>
            <a:ext cx="12477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Response</a:t>
            </a:r>
          </a:p>
        </p:txBody>
      </p:sp>
      <p:sp>
        <p:nvSpPr>
          <p:cNvPr id="2072" name="Text Box 28"/>
          <p:cNvSpPr txBox="1">
            <a:spLocks noChangeArrowheads="1"/>
          </p:cNvSpPr>
          <p:nvPr/>
        </p:nvSpPr>
        <p:spPr bwMode="auto">
          <a:xfrm>
            <a:off x="6534150" y="5157788"/>
            <a:ext cx="12477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Response</a:t>
            </a:r>
          </a:p>
        </p:txBody>
      </p:sp>
      <p:sp>
        <p:nvSpPr>
          <p:cNvPr id="2073" name="Text Box 29"/>
          <p:cNvSpPr txBox="1">
            <a:spLocks noChangeArrowheads="1"/>
          </p:cNvSpPr>
          <p:nvPr/>
        </p:nvSpPr>
        <p:spPr bwMode="auto">
          <a:xfrm>
            <a:off x="5411788" y="2708275"/>
            <a:ext cx="12477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Response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40"/>
          <p:cNvSpPr>
            <a:spLocks noChangeShapeType="1"/>
          </p:cNvSpPr>
          <p:nvPr/>
        </p:nvSpPr>
        <p:spPr bwMode="auto">
          <a:xfrm flipH="1">
            <a:off x="4211638" y="4508500"/>
            <a:ext cx="3603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" name="AutoShape 12"/>
          <p:cNvSpPr>
            <a:spLocks noChangeArrowheads="1"/>
          </p:cNvSpPr>
          <p:nvPr/>
        </p:nvSpPr>
        <p:spPr bwMode="auto">
          <a:xfrm>
            <a:off x="971550" y="4365625"/>
            <a:ext cx="1944688" cy="503238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76" name="AutoShape 13"/>
          <p:cNvSpPr>
            <a:spLocks noChangeArrowheads="1"/>
          </p:cNvSpPr>
          <p:nvPr/>
        </p:nvSpPr>
        <p:spPr bwMode="auto">
          <a:xfrm>
            <a:off x="1116013" y="4508500"/>
            <a:ext cx="1944687" cy="503238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11188" y="260350"/>
            <a:ext cx="69548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u="sng"/>
              <a:t>Throwable </a:t>
            </a:r>
            <a:r>
              <a:rPr lang="ko-KR" altLang="en-US" sz="3600" u="sng"/>
              <a:t>클래스의 계층적 구조</a:t>
            </a:r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2627313" y="1196975"/>
            <a:ext cx="1944687" cy="5032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b="1"/>
              <a:t>Object</a:t>
            </a:r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2627313" y="1989138"/>
            <a:ext cx="1944687" cy="5032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b="1"/>
              <a:t>Throwable</a:t>
            </a:r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4787900" y="2925763"/>
            <a:ext cx="1944688" cy="5032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b="1"/>
              <a:t>Object</a:t>
            </a:r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539750" y="2925763"/>
            <a:ext cx="1944688" cy="5032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b="1"/>
              <a:t>Error</a:t>
            </a:r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539750" y="3933825"/>
            <a:ext cx="1944688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83" name="AutoShape 10"/>
          <p:cNvSpPr>
            <a:spLocks noChangeArrowheads="1"/>
          </p:cNvSpPr>
          <p:nvPr/>
        </p:nvSpPr>
        <p:spPr bwMode="auto">
          <a:xfrm>
            <a:off x="684213" y="4076700"/>
            <a:ext cx="1944687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84" name="AutoShape 19"/>
          <p:cNvSpPr>
            <a:spLocks noChangeArrowheads="1"/>
          </p:cNvSpPr>
          <p:nvPr/>
        </p:nvSpPr>
        <p:spPr bwMode="auto">
          <a:xfrm>
            <a:off x="3130550" y="4005263"/>
            <a:ext cx="2736850" cy="5032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b="1"/>
              <a:t>Runtime Exception</a:t>
            </a:r>
          </a:p>
        </p:txBody>
      </p:sp>
      <p:sp>
        <p:nvSpPr>
          <p:cNvPr id="3085" name="AutoShape 20"/>
          <p:cNvSpPr>
            <a:spLocks noChangeArrowheads="1"/>
          </p:cNvSpPr>
          <p:nvPr/>
        </p:nvSpPr>
        <p:spPr bwMode="auto">
          <a:xfrm>
            <a:off x="6732588" y="4365625"/>
            <a:ext cx="1944687" cy="503238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86" name="AutoShape 21"/>
          <p:cNvSpPr>
            <a:spLocks noChangeArrowheads="1"/>
          </p:cNvSpPr>
          <p:nvPr/>
        </p:nvSpPr>
        <p:spPr bwMode="auto">
          <a:xfrm>
            <a:off x="6877050" y="4508500"/>
            <a:ext cx="1944688" cy="503238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87" name="AutoShape 22"/>
          <p:cNvSpPr>
            <a:spLocks noChangeArrowheads="1"/>
          </p:cNvSpPr>
          <p:nvPr/>
        </p:nvSpPr>
        <p:spPr bwMode="auto">
          <a:xfrm>
            <a:off x="6300788" y="3933825"/>
            <a:ext cx="1944687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88" name="AutoShape 23"/>
          <p:cNvSpPr>
            <a:spLocks noChangeArrowheads="1"/>
          </p:cNvSpPr>
          <p:nvPr/>
        </p:nvSpPr>
        <p:spPr bwMode="auto">
          <a:xfrm>
            <a:off x="6445250" y="4076700"/>
            <a:ext cx="1944688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89" name="AutoShape 24"/>
          <p:cNvSpPr>
            <a:spLocks noChangeArrowheads="1"/>
          </p:cNvSpPr>
          <p:nvPr/>
        </p:nvSpPr>
        <p:spPr bwMode="auto">
          <a:xfrm>
            <a:off x="6588125" y="4221163"/>
            <a:ext cx="1944688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b="1">
                <a:latin typeface="Arial" charset="0"/>
              </a:rPr>
              <a:t>…</a:t>
            </a:r>
            <a:r>
              <a:rPr lang="en-US" altLang="ko-KR" b="1"/>
              <a:t>          </a:t>
            </a:r>
          </a:p>
        </p:txBody>
      </p:sp>
      <p:sp>
        <p:nvSpPr>
          <p:cNvPr id="3090" name="Line 25"/>
          <p:cNvSpPr>
            <a:spLocks noChangeShapeType="1"/>
          </p:cNvSpPr>
          <p:nvPr/>
        </p:nvSpPr>
        <p:spPr bwMode="auto">
          <a:xfrm>
            <a:off x="3563938" y="170021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Line 26"/>
          <p:cNvSpPr>
            <a:spLocks noChangeShapeType="1"/>
          </p:cNvSpPr>
          <p:nvPr/>
        </p:nvSpPr>
        <p:spPr bwMode="auto">
          <a:xfrm>
            <a:off x="3563938" y="249237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2" name="Line 27"/>
          <p:cNvSpPr>
            <a:spLocks noChangeShapeType="1"/>
          </p:cNvSpPr>
          <p:nvPr/>
        </p:nvSpPr>
        <p:spPr bwMode="auto">
          <a:xfrm>
            <a:off x="1403350" y="2708275"/>
            <a:ext cx="4464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3" name="Line 28"/>
          <p:cNvSpPr>
            <a:spLocks noChangeShapeType="1"/>
          </p:cNvSpPr>
          <p:nvPr/>
        </p:nvSpPr>
        <p:spPr bwMode="auto">
          <a:xfrm>
            <a:off x="1403350" y="270827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4" name="Line 29"/>
          <p:cNvSpPr>
            <a:spLocks noChangeShapeType="1"/>
          </p:cNvSpPr>
          <p:nvPr/>
        </p:nvSpPr>
        <p:spPr bwMode="auto">
          <a:xfrm>
            <a:off x="5867400" y="27082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5" name="Line 30"/>
          <p:cNvSpPr>
            <a:spLocks noChangeShapeType="1"/>
          </p:cNvSpPr>
          <p:nvPr/>
        </p:nvSpPr>
        <p:spPr bwMode="auto">
          <a:xfrm>
            <a:off x="1403350" y="342900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6" name="Line 31"/>
          <p:cNvSpPr>
            <a:spLocks noChangeShapeType="1"/>
          </p:cNvSpPr>
          <p:nvPr/>
        </p:nvSpPr>
        <p:spPr bwMode="auto">
          <a:xfrm flipH="1">
            <a:off x="1111250" y="3429000"/>
            <a:ext cx="2921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7" name="Line 32"/>
          <p:cNvSpPr>
            <a:spLocks noChangeShapeType="1"/>
          </p:cNvSpPr>
          <p:nvPr/>
        </p:nvSpPr>
        <p:spPr bwMode="auto">
          <a:xfrm>
            <a:off x="1403350" y="3429000"/>
            <a:ext cx="498475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8" name="AutoShape 11"/>
          <p:cNvSpPr>
            <a:spLocks noChangeArrowheads="1"/>
          </p:cNvSpPr>
          <p:nvPr/>
        </p:nvSpPr>
        <p:spPr bwMode="auto">
          <a:xfrm>
            <a:off x="827088" y="4221163"/>
            <a:ext cx="1944687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b="1">
                <a:latin typeface="Arial" charset="0"/>
              </a:rPr>
              <a:t>…</a:t>
            </a:r>
            <a:r>
              <a:rPr lang="en-US" altLang="ko-KR" b="1"/>
              <a:t>          </a:t>
            </a:r>
          </a:p>
        </p:txBody>
      </p:sp>
      <p:sp>
        <p:nvSpPr>
          <p:cNvPr id="3099" name="Line 36"/>
          <p:cNvSpPr>
            <a:spLocks noChangeShapeType="1"/>
          </p:cNvSpPr>
          <p:nvPr/>
        </p:nvSpPr>
        <p:spPr bwMode="auto">
          <a:xfrm>
            <a:off x="5867400" y="34290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0" name="Line 37"/>
          <p:cNvSpPr>
            <a:spLocks noChangeShapeType="1"/>
          </p:cNvSpPr>
          <p:nvPr/>
        </p:nvSpPr>
        <p:spPr bwMode="auto">
          <a:xfrm>
            <a:off x="4572000" y="3716338"/>
            <a:ext cx="2808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1" name="Line 38"/>
          <p:cNvSpPr>
            <a:spLocks noChangeShapeType="1"/>
          </p:cNvSpPr>
          <p:nvPr/>
        </p:nvSpPr>
        <p:spPr bwMode="auto">
          <a:xfrm>
            <a:off x="4572000" y="3716338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" name="AutoShape 42"/>
          <p:cNvSpPr>
            <a:spLocks noChangeArrowheads="1"/>
          </p:cNvSpPr>
          <p:nvPr/>
        </p:nvSpPr>
        <p:spPr bwMode="auto">
          <a:xfrm>
            <a:off x="3924300" y="5229225"/>
            <a:ext cx="1944688" cy="503238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103" name="AutoShape 43"/>
          <p:cNvSpPr>
            <a:spLocks noChangeArrowheads="1"/>
          </p:cNvSpPr>
          <p:nvPr/>
        </p:nvSpPr>
        <p:spPr bwMode="auto">
          <a:xfrm>
            <a:off x="4068763" y="5372100"/>
            <a:ext cx="1944687" cy="503238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104" name="AutoShape 44"/>
          <p:cNvSpPr>
            <a:spLocks noChangeArrowheads="1"/>
          </p:cNvSpPr>
          <p:nvPr/>
        </p:nvSpPr>
        <p:spPr bwMode="auto">
          <a:xfrm>
            <a:off x="3492500" y="4797425"/>
            <a:ext cx="1944688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105" name="AutoShape 45"/>
          <p:cNvSpPr>
            <a:spLocks noChangeArrowheads="1"/>
          </p:cNvSpPr>
          <p:nvPr/>
        </p:nvSpPr>
        <p:spPr bwMode="auto">
          <a:xfrm>
            <a:off x="3636963" y="4940300"/>
            <a:ext cx="1944687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106" name="Line 39"/>
          <p:cNvSpPr>
            <a:spLocks noChangeShapeType="1"/>
          </p:cNvSpPr>
          <p:nvPr/>
        </p:nvSpPr>
        <p:spPr bwMode="auto">
          <a:xfrm>
            <a:off x="4572000" y="4508500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7" name="Line 41"/>
          <p:cNvSpPr>
            <a:spLocks noChangeShapeType="1"/>
          </p:cNvSpPr>
          <p:nvPr/>
        </p:nvSpPr>
        <p:spPr bwMode="auto">
          <a:xfrm>
            <a:off x="4572000" y="4508500"/>
            <a:ext cx="41751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8" name="AutoShape 47"/>
          <p:cNvSpPr>
            <a:spLocks noChangeArrowheads="1"/>
          </p:cNvSpPr>
          <p:nvPr/>
        </p:nvSpPr>
        <p:spPr bwMode="auto">
          <a:xfrm>
            <a:off x="250825" y="5446713"/>
            <a:ext cx="3311525" cy="503237"/>
          </a:xfrm>
          <a:prstGeom prst="plaque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b="1"/>
              <a:t>System-defined exeption</a:t>
            </a:r>
          </a:p>
        </p:txBody>
      </p:sp>
      <p:sp>
        <p:nvSpPr>
          <p:cNvPr id="3109" name="Rectangle 48"/>
          <p:cNvSpPr>
            <a:spLocks noChangeArrowheads="1"/>
          </p:cNvSpPr>
          <p:nvPr/>
        </p:nvSpPr>
        <p:spPr bwMode="auto">
          <a:xfrm>
            <a:off x="6156325" y="5516563"/>
            <a:ext cx="2736850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b="1"/>
              <a:t>User-defined exeption</a:t>
            </a:r>
          </a:p>
        </p:txBody>
      </p:sp>
      <p:sp>
        <p:nvSpPr>
          <p:cNvPr id="3110" name="Text Box 49"/>
          <p:cNvSpPr txBox="1">
            <a:spLocks noChangeArrowheads="1"/>
          </p:cNvSpPr>
          <p:nvPr/>
        </p:nvSpPr>
        <p:spPr bwMode="auto">
          <a:xfrm>
            <a:off x="2203450" y="6100763"/>
            <a:ext cx="4787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Throwable </a:t>
            </a:r>
            <a:r>
              <a:rPr lang="ko-KR" altLang="en-US"/>
              <a:t>클래스에는 예외가 일어난 상황을</a:t>
            </a:r>
          </a:p>
          <a:p>
            <a:r>
              <a:rPr lang="ko-KR" altLang="en-US"/>
              <a:t>설명하는 메시지들을 포함하고 있다</a:t>
            </a:r>
            <a:r>
              <a:rPr lang="en-US" altLang="ko-KR"/>
              <a:t>.</a:t>
            </a:r>
          </a:p>
        </p:txBody>
      </p:sp>
      <p:sp>
        <p:nvSpPr>
          <p:cNvPr id="3111" name="Line 50"/>
          <p:cNvSpPr>
            <a:spLocks noChangeShapeType="1"/>
          </p:cNvSpPr>
          <p:nvPr/>
        </p:nvSpPr>
        <p:spPr bwMode="auto">
          <a:xfrm>
            <a:off x="7380288" y="37163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2" name="Line 51"/>
          <p:cNvSpPr>
            <a:spLocks noChangeShapeType="1"/>
          </p:cNvSpPr>
          <p:nvPr/>
        </p:nvSpPr>
        <p:spPr bwMode="auto">
          <a:xfrm flipH="1">
            <a:off x="7164388" y="3716338"/>
            <a:ext cx="21590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3" name="Line 52"/>
          <p:cNvSpPr>
            <a:spLocks noChangeShapeType="1"/>
          </p:cNvSpPr>
          <p:nvPr/>
        </p:nvSpPr>
        <p:spPr bwMode="auto">
          <a:xfrm>
            <a:off x="7380288" y="3716338"/>
            <a:ext cx="2921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4" name="AutoShape 46"/>
          <p:cNvSpPr>
            <a:spLocks noChangeArrowheads="1"/>
          </p:cNvSpPr>
          <p:nvPr/>
        </p:nvSpPr>
        <p:spPr bwMode="auto">
          <a:xfrm>
            <a:off x="3779838" y="5084763"/>
            <a:ext cx="1944687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b="1">
                <a:latin typeface="Arial" charset="0"/>
              </a:rPr>
              <a:t>…</a:t>
            </a:r>
            <a:r>
              <a:rPr lang="en-US" altLang="ko-KR" b="1"/>
              <a:t>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맑은 고딕</vt:lpstr>
      <vt:lpstr>Wingdings</vt:lpstr>
      <vt:lpstr>기본 디자인</vt:lpstr>
      <vt:lpstr>슬라이드 1</vt:lpstr>
      <vt:lpstr>슬라이드 2</vt:lpstr>
    </vt:vector>
  </TitlesOfParts>
  <Company>KAERI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dumok.net</cp:lastModifiedBy>
  <cp:revision>8</cp:revision>
  <dcterms:created xsi:type="dcterms:W3CDTF">2011-10-19T00:25:05Z</dcterms:created>
  <dcterms:modified xsi:type="dcterms:W3CDTF">2017-10-13T02:05:43Z</dcterms:modified>
</cp:coreProperties>
</file>