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4F57-1900-4AF6-97F0-8328EA077BDA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D690-BE71-4F04-8073-CB38CE111C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21717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>
                <a:latin typeface="굴림" pitchFamily="50" charset="-127"/>
                <a:ea typeface="굴림" pitchFamily="50" charset="-127"/>
              </a:rPr>
              <a:t>분석결과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1900" y="2971800"/>
            <a:ext cx="670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Font typeface="Wingdings 3" pitchFamily="18" charset="2"/>
              <a:buChar char="w"/>
            </a:pPr>
            <a:r>
              <a:rPr lang="en-US" altLang="ko-KR" sz="1800"/>
              <a:t> </a:t>
            </a:r>
            <a:r>
              <a:rPr lang="ko-KR" altLang="en-US" sz="1800"/>
              <a:t>국내 해킹 피해접수 건수가 지속적으로 증가</a:t>
            </a:r>
          </a:p>
          <a:p>
            <a:pPr>
              <a:lnSpc>
                <a:spcPct val="130000"/>
              </a:lnSpc>
              <a:buFont typeface="Wingdings 3" pitchFamily="18" charset="2"/>
              <a:buChar char="w"/>
            </a:pPr>
            <a:r>
              <a:rPr lang="ko-KR" altLang="en-US" sz="1800"/>
              <a:t> 특히 일반기업의 해킹 사고 증가</a:t>
            </a:r>
          </a:p>
          <a:p>
            <a:pPr>
              <a:lnSpc>
                <a:spcPct val="130000"/>
              </a:lnSpc>
              <a:buFont typeface="Wingdings 3" pitchFamily="18" charset="2"/>
              <a:buChar char="w"/>
            </a:pPr>
            <a:r>
              <a:rPr lang="ko-KR" altLang="en-US" sz="1800"/>
              <a:t> 전문 관리 인력 부족</a:t>
            </a:r>
          </a:p>
        </p:txBody>
      </p:sp>
      <p:sp>
        <p:nvSpPr>
          <p:cNvPr id="7" name="Rectangle 85"/>
          <p:cNvSpPr>
            <a:spLocks noChangeArrowheads="1"/>
          </p:cNvSpPr>
          <p:nvPr/>
        </p:nvSpPr>
        <p:spPr bwMode="auto">
          <a:xfrm>
            <a:off x="762000" y="609600"/>
            <a:ext cx="7620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3800">
                <a:latin typeface="궁서체" pitchFamily="17" charset="-127"/>
                <a:ea typeface="궁서체" pitchFamily="17" charset="-127"/>
              </a:rPr>
              <a:t>2003</a:t>
            </a:r>
            <a:r>
              <a:rPr lang="ko-KR" altLang="en-US" sz="3800">
                <a:latin typeface="궁서체" pitchFamily="17" charset="-127"/>
                <a:ea typeface="궁서체" pitchFamily="17" charset="-127"/>
              </a:rPr>
              <a:t>년 해킹 사고 현황</a:t>
            </a:r>
            <a:r>
              <a:rPr lang="en-US" altLang="ko-KR" sz="3800">
                <a:latin typeface="궁서체" pitchFamily="17" charset="-127"/>
                <a:ea typeface="궁서체" pitchFamily="17" charset="-127"/>
              </a:rPr>
              <a:t>(</a:t>
            </a:r>
            <a:r>
              <a:rPr lang="ko-KR" altLang="en-US" sz="3800">
                <a:latin typeface="궁서체" pitchFamily="17" charset="-127"/>
                <a:ea typeface="궁서체" pitchFamily="17" charset="-127"/>
              </a:rPr>
              <a:t>現況</a:t>
            </a:r>
            <a:r>
              <a:rPr lang="en-US" altLang="ko-KR" sz="3800">
                <a:latin typeface="궁서체" pitchFamily="17" charset="-127"/>
                <a:ea typeface="궁서체" pitchFamily="17" charset="-127"/>
              </a:rPr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0100" y="4429132"/>
          <a:ext cx="7215240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540"/>
                <a:gridCol w="1202540"/>
                <a:gridCol w="1202540"/>
                <a:gridCol w="1202540"/>
                <a:gridCol w="1202540"/>
                <a:gridCol w="1202540"/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dumok.net</cp:lastModifiedBy>
  <cp:revision>10</cp:revision>
  <dcterms:created xsi:type="dcterms:W3CDTF">2011-10-14T07:11:38Z</dcterms:created>
  <dcterms:modified xsi:type="dcterms:W3CDTF">2017-10-13T02:05:53Z</dcterms:modified>
</cp:coreProperties>
</file>