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9C13-091E-4061-8381-019B40A68A62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587B-4A72-4ECA-BAC0-A1D001BC3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827584" y="836712"/>
            <a:ext cx="1368152" cy="1656184"/>
          </a:xfrm>
          <a:prstGeom prst="ellipse">
            <a:avLst/>
          </a:prstGeom>
          <a:scene3d>
            <a:camera prst="obliqueTopRight"/>
            <a:lightRig rig="threePt" dir="t"/>
          </a:scene3d>
          <a:sp3d extrusionH="5080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63888" y="836712"/>
            <a:ext cx="1296144" cy="158417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Right"/>
            <a:lightRig rig="threePt" dir="t"/>
          </a:scene3d>
          <a:sp3d extrusionH="508000"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228184" y="764704"/>
            <a:ext cx="1656184" cy="1656184"/>
          </a:xfrm>
          <a:prstGeom prst="ellipse">
            <a:avLst/>
          </a:prstGeom>
          <a:noFill/>
          <a:ln>
            <a:solidFill>
              <a:schemeClr val="tx1"/>
            </a:solidFill>
          </a:ln>
          <a:scene3d>
            <a:camera prst="obliqueTop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3933056"/>
            <a:ext cx="1512168" cy="1440160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  <a:sp3d extrusionH="6350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6572264" y="3929066"/>
            <a:ext cx="1512168" cy="1368152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설명선 10"/>
          <p:cNvSpPr/>
          <p:nvPr/>
        </p:nvSpPr>
        <p:spPr>
          <a:xfrm>
            <a:off x="3779912" y="4005064"/>
            <a:ext cx="1656184" cy="1296144"/>
          </a:xfrm>
          <a:prstGeom prst="rightArrow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bliqueTopLeft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dumok.net</cp:lastModifiedBy>
  <cp:revision>12</cp:revision>
  <dcterms:created xsi:type="dcterms:W3CDTF">2011-10-14T05:46:09Z</dcterms:created>
  <dcterms:modified xsi:type="dcterms:W3CDTF">2017-10-13T02:05:14Z</dcterms:modified>
</cp:coreProperties>
</file>