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로 말린 두루마리 모양 3"/>
          <p:cNvSpPr/>
          <p:nvPr/>
        </p:nvSpPr>
        <p:spPr>
          <a:xfrm>
            <a:off x="1763688" y="44624"/>
            <a:ext cx="5256584" cy="936104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에디터의 사용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340768"/>
            <a:ext cx="4248472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♣ 실습목표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-gedit</a:t>
            </a:r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기본적인 사용법을 익힌다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-vi</a:t>
            </a:r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사용법을 연습한다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6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11760" y="3933056"/>
            <a:ext cx="1584176" cy="504056"/>
          </a:xfrm>
          <a:prstGeom prst="roundRect">
            <a:avLst>
              <a:gd name="adj" fmla="val 377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명령모드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6096" y="2348880"/>
            <a:ext cx="3528392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입력모드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60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여기서 문서를 작성하는 실제 작업</a:t>
            </a:r>
            <a:endParaRPr lang="ko-KR" altLang="en-US" sz="16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4941168"/>
            <a:ext cx="3528392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Ex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모드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라인 명령 모드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algn="ctr"/>
            <a:endParaRPr lang="en-US" altLang="ko-KR" sz="16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여기서 저장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(w), </a:t>
            </a:r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종료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(q), </a:t>
            </a:r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취소</a:t>
            </a:r>
            <a:r>
              <a:rPr lang="en-US" altLang="ko-KR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(i)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등을수</a:t>
            </a:r>
            <a:r>
              <a:rPr lang="ko-KR" altLang="en-US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행</a:t>
            </a:r>
          </a:p>
        </p:txBody>
      </p:sp>
      <p:sp>
        <p:nvSpPr>
          <p:cNvPr id="27" name="자유형 26"/>
          <p:cNvSpPr/>
          <p:nvPr/>
        </p:nvSpPr>
        <p:spPr>
          <a:xfrm>
            <a:off x="2979981" y="2703443"/>
            <a:ext cx="2413654" cy="1205948"/>
          </a:xfrm>
          <a:custGeom>
            <a:avLst/>
            <a:gdLst>
              <a:gd name="connsiteX0" fmla="*/ 0 w 2557670"/>
              <a:gd name="connsiteY0" fmla="*/ 1205948 h 1205948"/>
              <a:gd name="connsiteX1" fmla="*/ 437322 w 2557670"/>
              <a:gd name="connsiteY1" fmla="*/ 424070 h 1205948"/>
              <a:gd name="connsiteX2" fmla="*/ 2557670 w 2557670"/>
              <a:gd name="connsiteY2" fmla="*/ 0 h 120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670" h="1205948">
                <a:moveTo>
                  <a:pt x="0" y="1205948"/>
                </a:moveTo>
                <a:cubicBezTo>
                  <a:pt x="5522" y="915504"/>
                  <a:pt x="11044" y="625061"/>
                  <a:pt x="437322" y="424070"/>
                </a:cubicBezTo>
                <a:cubicBezTo>
                  <a:pt x="863600" y="223079"/>
                  <a:pt x="1978992" y="86139"/>
                  <a:pt x="2557670" y="0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2979981" y="4448471"/>
            <a:ext cx="2456115" cy="1205948"/>
          </a:xfrm>
          <a:custGeom>
            <a:avLst/>
            <a:gdLst>
              <a:gd name="connsiteX0" fmla="*/ 0 w 2557670"/>
              <a:gd name="connsiteY0" fmla="*/ 1205948 h 1205948"/>
              <a:gd name="connsiteX1" fmla="*/ 437322 w 2557670"/>
              <a:gd name="connsiteY1" fmla="*/ 424070 h 1205948"/>
              <a:gd name="connsiteX2" fmla="*/ 2557670 w 2557670"/>
              <a:gd name="connsiteY2" fmla="*/ 0 h 120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670" h="1205948">
                <a:moveTo>
                  <a:pt x="0" y="1205948"/>
                </a:moveTo>
                <a:cubicBezTo>
                  <a:pt x="5522" y="915504"/>
                  <a:pt x="11044" y="625061"/>
                  <a:pt x="437322" y="424070"/>
                </a:cubicBezTo>
                <a:cubicBezTo>
                  <a:pt x="863600" y="223079"/>
                  <a:pt x="1978992" y="86139"/>
                  <a:pt x="2557670" y="0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067944" y="3068960"/>
            <a:ext cx="1259430" cy="1046922"/>
          </a:xfrm>
          <a:custGeom>
            <a:avLst/>
            <a:gdLst>
              <a:gd name="connsiteX0" fmla="*/ 1351722 w 1351722"/>
              <a:gd name="connsiteY0" fmla="*/ 0 h 1046922"/>
              <a:gd name="connsiteX1" fmla="*/ 516835 w 1351722"/>
              <a:gd name="connsiteY1" fmla="*/ 265043 h 1046922"/>
              <a:gd name="connsiteX2" fmla="*/ 384313 w 1351722"/>
              <a:gd name="connsiteY2" fmla="*/ 940904 h 1046922"/>
              <a:gd name="connsiteX3" fmla="*/ 0 w 1351722"/>
              <a:gd name="connsiteY3" fmla="*/ 1046922 h 104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22" h="1046922">
                <a:moveTo>
                  <a:pt x="1351722" y="0"/>
                </a:moveTo>
                <a:cubicBezTo>
                  <a:pt x="1014896" y="54113"/>
                  <a:pt x="678070" y="108226"/>
                  <a:pt x="516835" y="265043"/>
                </a:cubicBezTo>
                <a:cubicBezTo>
                  <a:pt x="355600" y="421860"/>
                  <a:pt x="470452" y="810591"/>
                  <a:pt x="384313" y="940904"/>
                </a:cubicBezTo>
                <a:cubicBezTo>
                  <a:pt x="298174" y="1071217"/>
                  <a:pt x="145774" y="1027044"/>
                  <a:pt x="0" y="1046922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자유형 40"/>
          <p:cNvSpPr/>
          <p:nvPr/>
        </p:nvSpPr>
        <p:spPr>
          <a:xfrm flipV="1">
            <a:off x="4067944" y="4293096"/>
            <a:ext cx="1259430" cy="1046922"/>
          </a:xfrm>
          <a:custGeom>
            <a:avLst/>
            <a:gdLst>
              <a:gd name="connsiteX0" fmla="*/ 1351722 w 1351722"/>
              <a:gd name="connsiteY0" fmla="*/ 0 h 1046922"/>
              <a:gd name="connsiteX1" fmla="*/ 516835 w 1351722"/>
              <a:gd name="connsiteY1" fmla="*/ 265043 h 1046922"/>
              <a:gd name="connsiteX2" fmla="*/ 384313 w 1351722"/>
              <a:gd name="connsiteY2" fmla="*/ 940904 h 1046922"/>
              <a:gd name="connsiteX3" fmla="*/ 0 w 1351722"/>
              <a:gd name="connsiteY3" fmla="*/ 1046922 h 104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22" h="1046922">
                <a:moveTo>
                  <a:pt x="1351722" y="0"/>
                </a:moveTo>
                <a:cubicBezTo>
                  <a:pt x="1014896" y="54113"/>
                  <a:pt x="678070" y="108226"/>
                  <a:pt x="516835" y="265043"/>
                </a:cubicBezTo>
                <a:cubicBezTo>
                  <a:pt x="355600" y="421860"/>
                  <a:pt x="470452" y="810591"/>
                  <a:pt x="384313" y="940904"/>
                </a:cubicBezTo>
                <a:cubicBezTo>
                  <a:pt x="298174" y="1071217"/>
                  <a:pt x="145774" y="1027044"/>
                  <a:pt x="0" y="1046922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90258" y="3291349"/>
            <a:ext cx="13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i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또는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9113" y="3540059"/>
            <a:ext cx="13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Esc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99113" y="4437112"/>
            <a:ext cx="13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Esc, Enter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23997" y="4787860"/>
            <a:ext cx="137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콜론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(:)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7733" y="3861048"/>
            <a:ext cx="130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터미널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(vi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실행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691680" y="4184213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구름 모양 설명선 48"/>
          <p:cNvSpPr/>
          <p:nvPr/>
        </p:nvSpPr>
        <p:spPr>
          <a:xfrm>
            <a:off x="35495" y="5340018"/>
            <a:ext cx="2944485" cy="1257334"/>
          </a:xfrm>
          <a:prstGeom prst="cloudCallout">
            <a:avLst>
              <a:gd name="adj1" fmla="val -102"/>
              <a:gd name="adj2" fmla="val -10500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7997" y="5517232"/>
            <a:ext cx="200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굴림" pitchFamily="50" charset="-127"/>
                <a:ea typeface="굴림" pitchFamily="50" charset="-127"/>
              </a:rPr>
              <a:t>vi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는 자주 사용해야할 기능이므로 반드시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익혀야한다</a:t>
            </a:r>
            <a:r>
              <a:rPr lang="en-US" altLang="ko-KR" sz="16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40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체" pitchFamily="17" charset="-127"/>
                <a:ea typeface="바탕체" pitchFamily="17" charset="-127"/>
              </a:rPr>
              <a:t>기업과 경제는 어떻게 </a:t>
            </a:r>
            <a:r>
              <a:rPr lang="ko-KR" altLang="en-US" sz="3200" b="1">
                <a:latin typeface="바탕체" pitchFamily="17" charset="-127"/>
                <a:ea typeface="바탕체" pitchFamily="17" charset="-127"/>
              </a:rPr>
              <a:t>움직이는가</a:t>
            </a:r>
            <a:r>
              <a:rPr lang="en-US" altLang="ko-KR" sz="3200" b="1" smtClean="0">
                <a:latin typeface="바탕체" pitchFamily="17" charset="-127"/>
                <a:ea typeface="바탕체" pitchFamily="17" charset="-127"/>
              </a:rPr>
              <a:t>?</a:t>
            </a:r>
            <a:endParaRPr lang="ko-KR" altLang="en-US" sz="3200" b="1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6495" y="1988840"/>
            <a:ext cx="2414386" cy="2160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경제학적</a:t>
            </a:r>
            <a:endParaRPr lang="en-US" altLang="ko-KR" sz="2400" b="1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관심</a:t>
            </a:r>
            <a:r>
              <a:rPr lang="ko-KR" altLang="en-US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340768"/>
            <a:ext cx="43924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무엇을 생산할까</a:t>
            </a:r>
            <a:r>
              <a:rPr lang="en-US" altLang="ko-KR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324877"/>
            <a:ext cx="43924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얼마나 생산할까</a:t>
            </a:r>
            <a:r>
              <a:rPr lang="en-US" altLang="ko-KR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3308986"/>
            <a:ext cx="43924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어떻게 생산할까</a:t>
            </a:r>
            <a:r>
              <a:rPr lang="en-US" altLang="ko-KR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293096"/>
            <a:ext cx="43924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누구를 위해 생산할까</a:t>
            </a:r>
            <a:r>
              <a:rPr lang="en-US" altLang="ko-KR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5085184"/>
            <a:ext cx="4464496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의사결정 주체 </a:t>
            </a:r>
            <a:r>
              <a:rPr lang="en-US" altLang="ko-KR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</a:t>
            </a:r>
          </a:p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시장</a:t>
            </a:r>
            <a:endParaRPr lang="en-US" altLang="ko-KR" sz="2400" b="1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부</a:t>
            </a:r>
          </a:p>
        </p:txBody>
      </p:sp>
      <p:cxnSp>
        <p:nvCxnSpPr>
          <p:cNvPr id="12" name="꺾인 연결선 11"/>
          <p:cNvCxnSpPr>
            <a:stCxn id="5" idx="6"/>
            <a:endCxn id="6" idx="1"/>
          </p:cNvCxnSpPr>
          <p:nvPr/>
        </p:nvCxnSpPr>
        <p:spPr>
          <a:xfrm flipV="1">
            <a:off x="2970881" y="1664804"/>
            <a:ext cx="1241079" cy="140415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6"/>
            <a:endCxn id="7" idx="1"/>
          </p:cNvCxnSpPr>
          <p:nvPr/>
        </p:nvCxnSpPr>
        <p:spPr>
          <a:xfrm flipV="1">
            <a:off x="2970881" y="2648913"/>
            <a:ext cx="1241079" cy="42004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6"/>
            <a:endCxn id="8" idx="1"/>
          </p:cNvCxnSpPr>
          <p:nvPr/>
        </p:nvCxnSpPr>
        <p:spPr>
          <a:xfrm>
            <a:off x="2970881" y="3068960"/>
            <a:ext cx="1241079" cy="56406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6"/>
            <a:endCxn id="9" idx="1"/>
          </p:cNvCxnSpPr>
          <p:nvPr/>
        </p:nvCxnSpPr>
        <p:spPr>
          <a:xfrm>
            <a:off x="2970881" y="3068960"/>
            <a:ext cx="1241079" cy="15481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3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12</cp:revision>
  <dcterms:created xsi:type="dcterms:W3CDTF">2006-10-05T04:04:58Z</dcterms:created>
  <dcterms:modified xsi:type="dcterms:W3CDTF">2018-07-31T05:29:28Z</dcterms:modified>
</cp:coreProperties>
</file>