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6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3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5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0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4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5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2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8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3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59E8-EF35-4546-82C0-754DB202F1A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1104-33AF-41BE-A61A-A212425E0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4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16632"/>
            <a:ext cx="6984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b="1">
                <a:latin typeface="새굴림" pitchFamily="18" charset="-127"/>
                <a:ea typeface="새굴림" pitchFamily="18" charset="-127"/>
              </a:rPr>
              <a:t>전산기기 교체</a:t>
            </a:r>
            <a:r>
              <a:rPr lang="en-US" altLang="ko-KR" sz="4200" b="1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4200" b="1">
                <a:latin typeface="새굴림" pitchFamily="18" charset="-127"/>
                <a:ea typeface="새굴림" pitchFamily="18" charset="-127"/>
              </a:rPr>
              <a:t>수리</a:t>
            </a:r>
            <a:r>
              <a:rPr lang="en-US" altLang="ko-KR" sz="4200" b="1">
                <a:latin typeface="새굴림" pitchFamily="18" charset="-127"/>
                <a:ea typeface="새굴림" pitchFamily="18" charset="-127"/>
              </a:rPr>
              <a:t>)</a:t>
            </a:r>
            <a:r>
              <a:rPr lang="ko-KR" altLang="en-US" sz="4200" b="1" smtClean="0">
                <a:latin typeface="새굴림" pitchFamily="18" charset="-127"/>
                <a:ea typeface="새굴림" pitchFamily="18" charset="-127"/>
              </a:rPr>
              <a:t>절차</a:t>
            </a:r>
            <a:endParaRPr lang="ko-KR" altLang="en-US" sz="4200" b="1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5816" y="1052736"/>
            <a:ext cx="3384376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전산기기 헬프 담당자 접수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5816" y="6237312"/>
            <a:ext cx="3384376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기기 회수 및 점검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2915816" y="1916832"/>
            <a:ext cx="3384376" cy="7380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기기종류 확인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284984"/>
            <a:ext cx="2736304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노트북</a:t>
            </a:r>
            <a:r>
              <a:rPr lang="en-US" altLang="ko-KR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/</a:t>
            </a:r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데스트탑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4581128"/>
            <a:ext cx="2736304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내부 </a:t>
            </a:r>
            <a:r>
              <a:rPr lang="en-US" altLang="ko-KR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IT</a:t>
            </a:r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팀 지원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68144" y="3284984"/>
            <a:ext cx="2736304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마우스</a:t>
            </a:r>
            <a:r>
              <a:rPr lang="en-US" altLang="ko-KR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/</a:t>
            </a:r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키보드</a:t>
            </a:r>
            <a:r>
              <a:rPr lang="en-US" altLang="ko-KR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/</a:t>
            </a:r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프린터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68144" y="4581128"/>
            <a:ext cx="2736304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외부 지원 업체 이관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cxnSp>
        <p:nvCxnSpPr>
          <p:cNvPr id="14" name="직선 화살표 연결선 13"/>
          <p:cNvCxnSpPr>
            <a:stCxn id="6" idx="2"/>
            <a:endCxn id="8" idx="0"/>
          </p:cNvCxnSpPr>
          <p:nvPr/>
        </p:nvCxnSpPr>
        <p:spPr>
          <a:xfrm>
            <a:off x="46080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0" idx="0"/>
          </p:cNvCxnSpPr>
          <p:nvPr/>
        </p:nvCxnSpPr>
        <p:spPr>
          <a:xfrm>
            <a:off x="1907704" y="3789040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2"/>
            <a:endCxn id="12" idx="0"/>
          </p:cNvCxnSpPr>
          <p:nvPr/>
        </p:nvCxnSpPr>
        <p:spPr>
          <a:xfrm>
            <a:off x="7236296" y="3789040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1"/>
            <a:endCxn id="9" idx="0"/>
          </p:cNvCxnSpPr>
          <p:nvPr/>
        </p:nvCxnSpPr>
        <p:spPr>
          <a:xfrm rot="10800000" flipV="1">
            <a:off x="1907704" y="2285872"/>
            <a:ext cx="1008112" cy="99911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8" idx="3"/>
            <a:endCxn id="11" idx="0"/>
          </p:cNvCxnSpPr>
          <p:nvPr/>
        </p:nvCxnSpPr>
        <p:spPr>
          <a:xfrm>
            <a:off x="6300192" y="2285873"/>
            <a:ext cx="936104" cy="99911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0" idx="2"/>
            <a:endCxn id="7" idx="1"/>
          </p:cNvCxnSpPr>
          <p:nvPr/>
        </p:nvCxnSpPr>
        <p:spPr>
          <a:xfrm rot="16200000" flipH="1">
            <a:off x="1727684" y="5265204"/>
            <a:ext cx="1368152" cy="10081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2"/>
            <a:endCxn id="7" idx="0"/>
          </p:cNvCxnSpPr>
          <p:nvPr/>
        </p:nvCxnSpPr>
        <p:spPr>
          <a:xfrm rot="5400000">
            <a:off x="5346086" y="4347102"/>
            <a:ext cx="1152128" cy="262829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79512" y="2785428"/>
            <a:ext cx="3600400" cy="273180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20781" y="1797267"/>
            <a:ext cx="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156176" y="179726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주변기기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79511" y="5661248"/>
            <a:ext cx="18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내부에서 진행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0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257792"/>
            <a:ext cx="8208912" cy="938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u="sng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사랑기업 가맹점 지원조직</a:t>
            </a:r>
            <a:endParaRPr lang="ko-KR" altLang="en-US" sz="4000" u="sng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3671900" y="3068960"/>
            <a:ext cx="1944216" cy="144016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71900" y="3933056"/>
            <a:ext cx="97210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직영점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4008" y="3933056"/>
            <a:ext cx="97210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비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직영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3568" y="1844824"/>
            <a:ext cx="18002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76200" dir="135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기술지원팀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568" y="5733256"/>
            <a:ext cx="18002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마테팅지원팀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524" y="3356992"/>
            <a:ext cx="2200244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  <a:latin typeface="+mn-ea"/>
              </a:rPr>
              <a:t>사랑기업</a:t>
            </a:r>
            <a:endParaRPr lang="en-US" altLang="ko-KR" sz="240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400" smtClean="0">
                <a:solidFill>
                  <a:schemeClr val="tx1"/>
                </a:solidFill>
                <a:latin typeface="+mn-ea"/>
              </a:rPr>
              <a:t>지원조</a:t>
            </a:r>
            <a:r>
              <a:rPr lang="ko-KR" altLang="en-US" sz="2400">
                <a:solidFill>
                  <a:schemeClr val="tx1"/>
                </a:solidFill>
                <a:latin typeface="+mn-ea"/>
              </a:rPr>
              <a:t>직</a:t>
            </a:r>
          </a:p>
        </p:txBody>
      </p:sp>
      <p:sp>
        <p:nvSpPr>
          <p:cNvPr id="12" name="순서도: 문서 11"/>
          <p:cNvSpPr/>
          <p:nvPr/>
        </p:nvSpPr>
        <p:spPr>
          <a:xfrm>
            <a:off x="6588224" y="1844824"/>
            <a:ext cx="2160240" cy="12961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정기방문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주변상권 재분석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물류지원 점검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문서 12"/>
          <p:cNvSpPr/>
          <p:nvPr/>
        </p:nvSpPr>
        <p:spPr>
          <a:xfrm>
            <a:off x="6588224" y="5013176"/>
            <a:ext cx="2160240" cy="12961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76200" dir="189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인테리어 점검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고객설문 조사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가격적정성확인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483768" y="2420888"/>
            <a:ext cx="1188132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2" idx="1"/>
          </p:cNvCxnSpPr>
          <p:nvPr/>
        </p:nvCxnSpPr>
        <p:spPr>
          <a:xfrm flipV="1">
            <a:off x="5616116" y="2492896"/>
            <a:ext cx="972108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3" idx="1"/>
          </p:cNvCxnSpPr>
          <p:nvPr/>
        </p:nvCxnSpPr>
        <p:spPr>
          <a:xfrm>
            <a:off x="5616116" y="4653136"/>
            <a:ext cx="972108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483768" y="4653136"/>
            <a:ext cx="1188132" cy="1080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2"/>
          </p:cNvCxnSpPr>
          <p:nvPr/>
        </p:nvCxnSpPr>
        <p:spPr>
          <a:xfrm>
            <a:off x="1383646" y="4509120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0"/>
          </p:cNvCxnSpPr>
          <p:nvPr/>
        </p:nvCxnSpPr>
        <p:spPr>
          <a:xfrm flipV="1">
            <a:off x="1383646" y="2420888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928" y="34917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</a:rPr>
              <a:t>00 </a:t>
            </a:r>
            <a:r>
              <a:rPr lang="ko-KR" altLang="en-US" smtClean="0">
                <a:latin typeface="+mn-ea"/>
              </a:rPr>
              <a:t>가맹점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00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58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CTO</dc:creator>
  <cp:lastModifiedBy>CTO</cp:lastModifiedBy>
  <cp:revision>9</cp:revision>
  <dcterms:created xsi:type="dcterms:W3CDTF">2018-07-31T09:00:59Z</dcterms:created>
  <dcterms:modified xsi:type="dcterms:W3CDTF">2018-07-31T10:11:42Z</dcterms:modified>
</cp:coreProperties>
</file>