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0" autoAdjust="0"/>
    <p:restoredTop sz="94660"/>
  </p:normalViewPr>
  <p:slideViewPr>
    <p:cSldViewPr>
      <p:cViewPr varScale="1">
        <p:scale>
          <a:sx n="69" d="100"/>
          <a:sy n="69" d="100"/>
        </p:scale>
        <p:origin x="-5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77B1-E1EA-4FCA-B673-BA00FAF142A7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AC72-A64D-4B4F-9353-78D0016AE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40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77B1-E1EA-4FCA-B673-BA00FAF142A7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AC72-A64D-4B4F-9353-78D0016AE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69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77B1-E1EA-4FCA-B673-BA00FAF142A7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AC72-A64D-4B4F-9353-78D0016AE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9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77B1-E1EA-4FCA-B673-BA00FAF142A7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AC72-A64D-4B4F-9353-78D0016AE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9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77B1-E1EA-4FCA-B673-BA00FAF142A7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AC72-A64D-4B4F-9353-78D0016AE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55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77B1-E1EA-4FCA-B673-BA00FAF142A7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AC72-A64D-4B4F-9353-78D0016AE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65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77B1-E1EA-4FCA-B673-BA00FAF142A7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AC72-A64D-4B4F-9353-78D0016AE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00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77B1-E1EA-4FCA-B673-BA00FAF142A7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AC72-A64D-4B4F-9353-78D0016AE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55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77B1-E1EA-4FCA-B673-BA00FAF142A7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AC72-A64D-4B4F-9353-78D0016AE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16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77B1-E1EA-4FCA-B673-BA00FAF142A7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AC72-A64D-4B4F-9353-78D0016AE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50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77B1-E1EA-4FCA-B673-BA00FAF142A7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AC72-A64D-4B4F-9353-78D0016AE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96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E77B1-E1EA-4FCA-B673-BA00FAF142A7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2AC72-A64D-4B4F-9353-78D0016AE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81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31640" y="116632"/>
            <a:ext cx="648072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영업점 직원 교육 방안</a:t>
            </a:r>
            <a:endParaRPr lang="ko-KR" altLang="en-US" sz="360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360912" y="1484784"/>
            <a:ext cx="0" cy="4608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907704" y="1484784"/>
            <a:ext cx="0" cy="4608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987970" y="1484784"/>
            <a:ext cx="0" cy="4608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2123728" y="1691098"/>
            <a:ext cx="1944216" cy="80179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>
            <a:outerShdw dist="889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교육 사이트</a:t>
            </a:r>
            <a:endParaRPr lang="en-US" altLang="ko-KR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교육신</a:t>
            </a:r>
            <a:r>
              <a:rPr lang="ko-KR" altLang="en-US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청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129077" y="3388141"/>
            <a:ext cx="1799787" cy="80179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>
            <a:outerShdw dist="889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교육 담당자</a:t>
            </a:r>
            <a:endParaRPr lang="en-US" altLang="ko-KR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일정취합</a:t>
            </a:r>
            <a:endParaRPr lang="ko-KR" altLang="en-US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134616" y="5085184"/>
            <a:ext cx="1650232" cy="80179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>
            <a:outerShdw dist="889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필요 교육</a:t>
            </a:r>
            <a:endParaRPr lang="en-US" altLang="ko-KR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선택 취합</a:t>
            </a:r>
            <a:endParaRPr lang="ko-KR" altLang="en-US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20952" y="1891547"/>
            <a:ext cx="1872208" cy="400898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>
            <a:outerShdw dist="889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휴가</a:t>
            </a:r>
            <a:r>
              <a:rPr lang="en-US" altLang="ko-KR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근태 등록</a:t>
            </a:r>
            <a:endParaRPr lang="ko-KR" altLang="en-US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790492" y="4226568"/>
            <a:ext cx="1733128" cy="80179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>
            <a:outerShdw dist="889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담당자 일괄</a:t>
            </a:r>
            <a:endParaRPr lang="en-US" altLang="ko-KR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등록 수행</a:t>
            </a:r>
            <a:endParaRPr lang="ko-KR" altLang="en-US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원통 14"/>
          <p:cNvSpPr/>
          <p:nvPr/>
        </p:nvSpPr>
        <p:spPr>
          <a:xfrm>
            <a:off x="7452320" y="2996952"/>
            <a:ext cx="1512168" cy="1192986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>
            <a:outerShdw dist="889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교육 </a:t>
            </a:r>
            <a:r>
              <a:rPr lang="en-US" altLang="ko-KR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Feed</a:t>
            </a: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Back</a:t>
            </a:r>
            <a:endParaRPr lang="ko-KR" altLang="en-US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7" name="직선 화살표 연결선 16"/>
          <p:cNvCxnSpPr>
            <a:stCxn id="10" idx="3"/>
            <a:endCxn id="13" idx="1"/>
          </p:cNvCxnSpPr>
          <p:nvPr/>
        </p:nvCxnSpPr>
        <p:spPr>
          <a:xfrm flipV="1">
            <a:off x="4067944" y="2091996"/>
            <a:ext cx="653008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1" idx="3"/>
            <a:endCxn id="14" idx="1"/>
          </p:cNvCxnSpPr>
          <p:nvPr/>
        </p:nvCxnSpPr>
        <p:spPr>
          <a:xfrm>
            <a:off x="3928864" y="3789040"/>
            <a:ext cx="861628" cy="8384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2" idx="3"/>
            <a:endCxn id="14" idx="1"/>
          </p:cNvCxnSpPr>
          <p:nvPr/>
        </p:nvCxnSpPr>
        <p:spPr>
          <a:xfrm flipV="1">
            <a:off x="3784848" y="4627467"/>
            <a:ext cx="1005644" cy="8586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4" idx="3"/>
            <a:endCxn id="15" idx="2"/>
          </p:cNvCxnSpPr>
          <p:nvPr/>
        </p:nvCxnSpPr>
        <p:spPr>
          <a:xfrm flipV="1">
            <a:off x="6523620" y="3593445"/>
            <a:ext cx="928700" cy="10340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3" idx="3"/>
            <a:endCxn id="15" idx="2"/>
          </p:cNvCxnSpPr>
          <p:nvPr/>
        </p:nvCxnSpPr>
        <p:spPr>
          <a:xfrm>
            <a:off x="6593160" y="2091996"/>
            <a:ext cx="859160" cy="15014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3528" y="190733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latin typeface="굴림" pitchFamily="50" charset="-127"/>
                <a:ea typeface="굴림" pitchFamily="50" charset="-127"/>
              </a:rPr>
              <a:t>창구직원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3528" y="360437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latin typeface="굴림" pitchFamily="50" charset="-127"/>
                <a:ea typeface="굴림" pitchFamily="50" charset="-127"/>
              </a:rPr>
              <a:t>상담직원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3528" y="530141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latin typeface="굴림" pitchFamily="50" charset="-127"/>
                <a:ea typeface="굴림" pitchFamily="50" charset="-127"/>
              </a:rPr>
              <a:t>PB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44688" y="6309320"/>
            <a:ext cx="204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latin typeface="굴림" pitchFamily="50" charset="-127"/>
                <a:ea typeface="굴림" pitchFamily="50" charset="-127"/>
              </a:rPr>
              <a:t>교육 신청 단계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32176" y="6309320"/>
            <a:ext cx="204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latin typeface="굴림" pitchFamily="50" charset="-127"/>
                <a:ea typeface="굴림" pitchFamily="50" charset="-127"/>
              </a:rPr>
              <a:t>근태 관리 단계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2" name="직선 화살표 연결선 31"/>
          <p:cNvCxnSpPr>
            <a:stCxn id="26" idx="3"/>
            <a:endCxn id="10" idx="1"/>
          </p:cNvCxnSpPr>
          <p:nvPr/>
        </p:nvCxnSpPr>
        <p:spPr>
          <a:xfrm>
            <a:off x="1475656" y="2091996"/>
            <a:ext cx="64807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7" idx="3"/>
            <a:endCxn id="11" idx="1"/>
          </p:cNvCxnSpPr>
          <p:nvPr/>
        </p:nvCxnSpPr>
        <p:spPr>
          <a:xfrm>
            <a:off x="1475656" y="3789040"/>
            <a:ext cx="6534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8" idx="3"/>
            <a:endCxn id="12" idx="1"/>
          </p:cNvCxnSpPr>
          <p:nvPr/>
        </p:nvCxnSpPr>
        <p:spPr>
          <a:xfrm>
            <a:off x="1475656" y="5486083"/>
            <a:ext cx="6589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64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59632" y="260648"/>
            <a:ext cx="6480720" cy="86409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bliqueTopRight"/>
            <a:lightRig rig="balanced" dir="t">
              <a:rot lat="0" lon="0" rev="2400000"/>
            </a:lightRig>
          </a:scene3d>
          <a:sp3d extrusionH="8890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smtClean="0"/>
              <a:t>상권 분석 흐름도</a:t>
            </a:r>
            <a:endParaRPr lang="ko-KR" altLang="en-US" sz="3600"/>
          </a:p>
        </p:txBody>
      </p:sp>
      <p:sp>
        <p:nvSpPr>
          <p:cNvPr id="3" name="직사각형 2"/>
          <p:cNvSpPr/>
          <p:nvPr/>
        </p:nvSpPr>
        <p:spPr>
          <a:xfrm>
            <a:off x="971600" y="1556792"/>
            <a:ext cx="7416824" cy="38884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600" y="5589240"/>
            <a:ext cx="7416824" cy="10801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1599" y="5589240"/>
            <a:ext cx="2523249" cy="3960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설문 조사 기준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다이아몬드 5"/>
          <p:cNvSpPr/>
          <p:nvPr/>
        </p:nvSpPr>
        <p:spPr>
          <a:xfrm>
            <a:off x="5138967" y="2996952"/>
            <a:ext cx="2952328" cy="100811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889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데이터 확보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15616" y="1844824"/>
            <a:ext cx="237923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889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설문조사지 작성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425515" y="4653136"/>
            <a:ext cx="237923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889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Data </a:t>
            </a:r>
            <a:r>
              <a:rPr lang="ko-KR" altLang="en-US" smtClean="0">
                <a:solidFill>
                  <a:schemeClr val="tx1"/>
                </a:solidFill>
              </a:rPr>
              <a:t>분석 팀 송부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153104" y="2852936"/>
            <a:ext cx="2304256" cy="12961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889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설문조사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실</a:t>
            </a:r>
            <a:r>
              <a:rPr lang="ko-KR" altLang="en-US">
                <a:solidFill>
                  <a:schemeClr val="tx1"/>
                </a:solidFill>
              </a:rPr>
              <a:t>시</a:t>
            </a:r>
          </a:p>
        </p:txBody>
      </p:sp>
      <p:cxnSp>
        <p:nvCxnSpPr>
          <p:cNvPr id="11" name="직선 화살표 연결선 10"/>
          <p:cNvCxnSpPr>
            <a:stCxn id="7" idx="2"/>
            <a:endCxn id="9" idx="0"/>
          </p:cNvCxnSpPr>
          <p:nvPr/>
        </p:nvCxnSpPr>
        <p:spPr>
          <a:xfrm>
            <a:off x="2305232" y="2420888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9" idx="6"/>
            <a:endCxn id="6" idx="1"/>
          </p:cNvCxnSpPr>
          <p:nvPr/>
        </p:nvCxnSpPr>
        <p:spPr>
          <a:xfrm>
            <a:off x="3457360" y="3501008"/>
            <a:ext cx="168160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2"/>
            <a:endCxn id="8" idx="0"/>
          </p:cNvCxnSpPr>
          <p:nvPr/>
        </p:nvCxnSpPr>
        <p:spPr>
          <a:xfrm>
            <a:off x="6615131" y="4005064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7" idx="3"/>
            <a:endCxn id="6" idx="0"/>
          </p:cNvCxnSpPr>
          <p:nvPr/>
        </p:nvCxnSpPr>
        <p:spPr>
          <a:xfrm>
            <a:off x="3494848" y="2132856"/>
            <a:ext cx="3120283" cy="864096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43608" y="60212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mtClean="0"/>
              <a:t>주 사용층인 </a:t>
            </a:r>
            <a:r>
              <a:rPr lang="en-US" altLang="ko-KR" smtClean="0"/>
              <a:t>20</a:t>
            </a:r>
            <a:r>
              <a:rPr lang="ko-KR" altLang="en-US" smtClean="0"/>
              <a:t>대</a:t>
            </a:r>
            <a:r>
              <a:rPr lang="en-US" altLang="ko-KR" smtClean="0"/>
              <a:t>~30</a:t>
            </a:r>
            <a:r>
              <a:rPr lang="ko-KR" altLang="en-US" smtClean="0"/>
              <a:t>대 고객이 </a:t>
            </a:r>
            <a:r>
              <a:rPr lang="en-US" altLang="ko-KR" smtClean="0"/>
              <a:t>50% </a:t>
            </a:r>
            <a:r>
              <a:rPr lang="ko-KR" altLang="en-US" smtClean="0"/>
              <a:t>이상 포함 되도록 실시</a:t>
            </a:r>
            <a:endParaRPr lang="en-US" altLang="ko-KR" smtClean="0"/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smtClean="0"/>
              <a:t>비 신뢰 데이터가 수집 되지 않도록 설문 조사 요원 교육 실시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965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75</Words>
  <Application>Microsoft Office PowerPoint</Application>
  <PresentationFormat>화면 슬라이드 쇼(4:3)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CTO</dc:creator>
  <cp:lastModifiedBy>CTO</cp:lastModifiedBy>
  <cp:revision>9</cp:revision>
  <dcterms:created xsi:type="dcterms:W3CDTF">2018-08-01T03:40:22Z</dcterms:created>
  <dcterms:modified xsi:type="dcterms:W3CDTF">2018-08-01T08:31:15Z</dcterms:modified>
</cp:coreProperties>
</file>