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6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로 말린 두루마리 모양 3"/>
          <p:cNvSpPr/>
          <p:nvPr/>
        </p:nvSpPr>
        <p:spPr>
          <a:xfrm>
            <a:off x="971600" y="44624"/>
            <a:ext cx="7272808" cy="1152128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36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CRM </a:t>
            </a:r>
            <a:r>
              <a:rPr lang="ko-KR" altLang="en-US" sz="36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시스템 오픈 절차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1772816"/>
            <a:ext cx="324036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1772816"/>
            <a:ext cx="259228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오류 화면</a:t>
            </a:r>
            <a:endParaRPr lang="en-US" altLang="ko-KR" sz="280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ko-KR" altLang="en-US" sz="28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담당자 확인</a:t>
            </a:r>
            <a:endParaRPr lang="ko-KR" altLang="en-US" sz="28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07704" y="3933056"/>
            <a:ext cx="54006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접수된 오류 담당자 전달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7704" y="4629133"/>
            <a:ext cx="54006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오류가 아닌 사용자 미숙 조작 요건 추출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7704" y="5325210"/>
            <a:ext cx="54006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오류 기능 수정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7704" y="6021288"/>
            <a:ext cx="54006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프로그램 반영 및 모니터링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2276872"/>
            <a:ext cx="280831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itchFamily="34" charset="0"/>
              <a:buChar char="•"/>
            </a:pP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오류 목록 취합</a:t>
            </a:r>
            <a:endParaRPr lang="en-US" altLang="ko-KR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오류</a:t>
            </a:r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미비 구분 명확화</a:t>
            </a:r>
            <a:endParaRPr lang="en-US" altLang="ko-KR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시스템</a:t>
            </a:r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화면 분류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1386" y="1835532"/>
            <a:ext cx="2744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단위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통합 테스트 수행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9" name="직선 화살표 연결선 18"/>
          <p:cNvCxnSpPr>
            <a:stCxn id="7" idx="3"/>
            <a:endCxn id="10" idx="1"/>
          </p:cNvCxnSpPr>
          <p:nvPr/>
        </p:nvCxnSpPr>
        <p:spPr>
          <a:xfrm>
            <a:off x="3851920" y="2672916"/>
            <a:ext cx="23042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1" idx="3"/>
            <a:endCxn id="10" idx="3"/>
          </p:cNvCxnSpPr>
          <p:nvPr/>
        </p:nvCxnSpPr>
        <p:spPr>
          <a:xfrm flipV="1">
            <a:off x="7308304" y="2672916"/>
            <a:ext cx="1440160" cy="1512168"/>
          </a:xfrm>
          <a:prstGeom prst="bentConnector3">
            <a:avLst>
              <a:gd name="adj1" fmla="val 11587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4" idx="1"/>
            <a:endCxn id="7" idx="1"/>
          </p:cNvCxnSpPr>
          <p:nvPr/>
        </p:nvCxnSpPr>
        <p:spPr>
          <a:xfrm rot="10800000">
            <a:off x="611560" y="2672916"/>
            <a:ext cx="1296144" cy="3600400"/>
          </a:xfrm>
          <a:prstGeom prst="curvedConnector3">
            <a:avLst>
              <a:gd name="adj1" fmla="val 11763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96" y="5466710"/>
            <a:ext cx="1800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굴림" pitchFamily="50" charset="-127"/>
                <a:ea typeface="굴림" pitchFamily="50" charset="-127"/>
              </a:rPr>
              <a:t>재 테스트 수행</a:t>
            </a:r>
            <a:endParaRPr lang="ko-KR" altLang="en-US" sz="16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1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04098" y="100189"/>
            <a:ext cx="7200800" cy="7920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Vmware</a:t>
            </a:r>
            <a:r>
              <a:rPr lang="ko-KR" altLang="en-US" sz="3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의 특징</a:t>
            </a:r>
            <a:endParaRPr lang="ko-KR" altLang="en-US" sz="36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① 똑같은 운영체제가 필요할 경우 복사해서 사용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② 운영체제의 특정시점을 저장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: Snapshot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기능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2348880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굴림" pitchFamily="50" charset="-127"/>
                <a:ea typeface="굴림" pitchFamily="50" charset="-127"/>
              </a:rPr>
              <a:t>언제든지 스냅샷 지점으로</a:t>
            </a:r>
            <a:endParaRPr lang="en-US" altLang="ko-KR" sz="1600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600" smtClean="0">
                <a:latin typeface="굴림" pitchFamily="50" charset="-127"/>
                <a:ea typeface="굴림" pitchFamily="50" charset="-127"/>
              </a:rPr>
              <a:t>되돌릴 수 있음</a:t>
            </a:r>
            <a:endParaRPr lang="ko-KR" altLang="en-US" sz="1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3725743"/>
            <a:ext cx="2094772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OS </a:t>
            </a:r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설치완료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5816" y="3725743"/>
            <a:ext cx="302433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설치 후 여러 가지 작업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940152" y="3442474"/>
            <a:ext cx="1944216" cy="11521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시간 흐름</a:t>
            </a:r>
            <a:endParaRPr lang="ko-KR" altLang="en-US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2984500" y="3395295"/>
            <a:ext cx="1727200" cy="279400"/>
          </a:xfrm>
          <a:custGeom>
            <a:avLst/>
            <a:gdLst>
              <a:gd name="connsiteX0" fmla="*/ 1727200 w 1727200"/>
              <a:gd name="connsiteY0" fmla="*/ 279400 h 279400"/>
              <a:gd name="connsiteX1" fmla="*/ 952500 w 1727200"/>
              <a:gd name="connsiteY1" fmla="*/ 0 h 279400"/>
              <a:gd name="connsiteX2" fmla="*/ 0 w 1727200"/>
              <a:gd name="connsiteY2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200" h="279400">
                <a:moveTo>
                  <a:pt x="1727200" y="279400"/>
                </a:moveTo>
                <a:cubicBezTo>
                  <a:pt x="1483783" y="139700"/>
                  <a:pt x="1240367" y="0"/>
                  <a:pt x="952500" y="0"/>
                </a:cubicBezTo>
                <a:cubicBezTo>
                  <a:pt x="664633" y="0"/>
                  <a:pt x="334433" y="124883"/>
                  <a:pt x="0" y="279400"/>
                </a:cubicBezTo>
              </a:path>
            </a:pathLst>
          </a:cu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946400" y="3179395"/>
            <a:ext cx="2336800" cy="508000"/>
          </a:xfrm>
          <a:custGeom>
            <a:avLst/>
            <a:gdLst>
              <a:gd name="connsiteX0" fmla="*/ 2336800 w 2336800"/>
              <a:gd name="connsiteY0" fmla="*/ 508000 h 508000"/>
              <a:gd name="connsiteX1" fmla="*/ 1066800 w 2336800"/>
              <a:gd name="connsiteY1" fmla="*/ 0 h 508000"/>
              <a:gd name="connsiteX2" fmla="*/ 0 w 233680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800" h="508000">
                <a:moveTo>
                  <a:pt x="2336800" y="508000"/>
                </a:moveTo>
                <a:cubicBezTo>
                  <a:pt x="1896533" y="254000"/>
                  <a:pt x="1456267" y="0"/>
                  <a:pt x="1066800" y="0"/>
                </a:cubicBezTo>
                <a:cubicBezTo>
                  <a:pt x="677333" y="0"/>
                  <a:pt x="338666" y="254000"/>
                  <a:pt x="0" y="508000"/>
                </a:cubicBezTo>
              </a:path>
            </a:pathLst>
          </a:cu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922356" y="4301807"/>
            <a:ext cx="0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552" y="573325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③ 하드디스크 등의 하드웨어를 여러 개 장착가능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④ 현재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PC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상태를 그대로 저장해 놓고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다음 사용할 때 현재 상태를이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    어서 구동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: Suspend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기능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8328" y="500693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굴림" pitchFamily="50" charset="-127"/>
                <a:ea typeface="굴림" pitchFamily="50" charset="-127"/>
              </a:rPr>
              <a:t>스냅샷 지점</a:t>
            </a:r>
            <a:endParaRPr lang="ko-KR" altLang="en-US" sz="160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572000" y="4301807"/>
            <a:ext cx="0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929727" y="4301807"/>
            <a:ext cx="0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9992" y="5006937"/>
            <a:ext cx="1600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굴림" pitchFamily="50" charset="-127"/>
                <a:ea typeface="굴림" pitchFamily="50" charset="-127"/>
              </a:rPr>
              <a:t>문제발생 시점</a:t>
            </a:r>
            <a:endParaRPr lang="ko-KR" altLang="en-US" sz="16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0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117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CTO</cp:lastModifiedBy>
  <cp:revision>10</cp:revision>
  <dcterms:created xsi:type="dcterms:W3CDTF">2006-10-05T04:04:58Z</dcterms:created>
  <dcterms:modified xsi:type="dcterms:W3CDTF">2018-08-02T01:33:37Z</dcterms:modified>
</cp:coreProperties>
</file>