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47664" y="249492"/>
            <a:ext cx="5544616" cy="594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bliqueTopRight"/>
            <a:lightRig rig="balanced" dir="t">
              <a:rot lat="0" lon="0" rev="2400000"/>
            </a:lightRig>
          </a:scene3d>
          <a:sp3d extrusionH="889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조직 개선 </a:t>
            </a:r>
            <a:r>
              <a:rPr lang="en-US" altLang="ko-KR" sz="360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TFT</a:t>
            </a:r>
            <a:endParaRPr lang="ko-KR" altLang="en-US" sz="360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332" y="111358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돋움체" pitchFamily="49" charset="-127"/>
                <a:ea typeface="돋움체" pitchFamily="49" charset="-127"/>
              </a:rPr>
              <a:t>* </a:t>
            </a:r>
            <a:r>
              <a:rPr lang="ko-KR" altLang="en-US" smtClean="0">
                <a:latin typeface="돋움체" pitchFamily="49" charset="-127"/>
                <a:ea typeface="돋움체" pitchFamily="49" charset="-127"/>
              </a:rPr>
              <a:t>개선 전략을 세우고 직원 의견 수렴 후 조직 개편을 수행 한다</a:t>
            </a:r>
            <a:r>
              <a:rPr lang="en-US" altLang="ko-KR" smtClean="0">
                <a:latin typeface="돋움체" pitchFamily="49" charset="-127"/>
                <a:ea typeface="돋움체" pitchFamily="49" charset="-127"/>
              </a:rPr>
              <a:t>.</a:t>
            </a:r>
            <a:endParaRPr lang="ko-KR" altLang="en-US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4332" y="1707654"/>
            <a:ext cx="1499356" cy="1286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조직개선</a:t>
            </a:r>
            <a:endParaRPr lang="ko-KR" altLang="en-US" sz="200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07704" y="1707654"/>
            <a:ext cx="1656184" cy="54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타사사례분</a:t>
            </a:r>
            <a:r>
              <a:rPr lang="ko-KR" altLang="en-US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39952" y="1707654"/>
            <a:ext cx="1765742" cy="54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조직 안 도출</a:t>
            </a:r>
            <a:endParaRPr lang="ko-KR" altLang="en-US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72200" y="1707654"/>
            <a:ext cx="2520280" cy="2970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최종 안 설문 실시</a:t>
            </a:r>
            <a:endParaRPr lang="en-US" altLang="ko-KR" smtClean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부서별 회람 실시</a:t>
            </a:r>
            <a:endParaRPr lang="en-US" altLang="ko-KR" smtClean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변화 관리간 실시 </a:t>
            </a:r>
            <a:r>
              <a:rPr lang="en-US" altLang="ko-KR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2012/05/10~5/20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mtClean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최종 조직 안 발표</a:t>
            </a:r>
            <a:endParaRPr lang="en-US" altLang="ko-KR" smtClean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6012160" y="1788663"/>
            <a:ext cx="288032" cy="3780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707904" y="1788663"/>
            <a:ext cx="288032" cy="3780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720" y="2409733"/>
            <a:ext cx="3819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600" smtClean="0">
                <a:latin typeface="돋움체" pitchFamily="49" charset="-127"/>
                <a:ea typeface="돋움체" pitchFamily="49" charset="-127"/>
              </a:rPr>
              <a:t>개선안 도출 시 외국 사례</a:t>
            </a:r>
            <a:r>
              <a:rPr lang="en-US" altLang="ko-KR" sz="1600" smtClean="0">
                <a:latin typeface="돋움체" pitchFamily="49" charset="-127"/>
                <a:ea typeface="돋움체" pitchFamily="49" charset="-127"/>
              </a:rPr>
              <a:t>1</a:t>
            </a:r>
            <a:r>
              <a:rPr lang="ko-KR" altLang="en-US" sz="1600" smtClean="0">
                <a:latin typeface="돋움체" pitchFamily="49" charset="-127"/>
                <a:ea typeface="돋움체" pitchFamily="49" charset="-127"/>
              </a:rPr>
              <a:t>건 포함</a:t>
            </a:r>
            <a:endParaRPr lang="en-US" altLang="ko-KR" sz="1600" smtClean="0">
              <a:latin typeface="돋움체" pitchFamily="49" charset="-127"/>
              <a:ea typeface="돋움체" pitchFamily="49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600" smtClean="0">
                <a:latin typeface="돋움체" pitchFamily="49" charset="-127"/>
                <a:ea typeface="돋움체" pitchFamily="49" charset="-127"/>
              </a:rPr>
              <a:t>정기 회의 시 부서 별 최소 </a:t>
            </a:r>
            <a:r>
              <a:rPr lang="en-US" altLang="ko-KR" sz="1600" smtClean="0">
                <a:latin typeface="돋움체" pitchFamily="49" charset="-127"/>
                <a:ea typeface="돋움체" pitchFamily="49" charset="-127"/>
              </a:rPr>
              <a:t>1</a:t>
            </a:r>
            <a:r>
              <a:rPr lang="ko-KR" altLang="en-US" sz="1600" smtClean="0">
                <a:latin typeface="돋움체" pitchFamily="49" charset="-127"/>
                <a:ea typeface="돋움체" pitchFamily="49" charset="-127"/>
              </a:rPr>
              <a:t>인 참여</a:t>
            </a:r>
            <a:endParaRPr lang="ko-KR" altLang="en-US" sz="160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3435846"/>
            <a:ext cx="1512168" cy="1297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의견수렴</a:t>
            </a:r>
            <a:endParaRPr lang="ko-KR" altLang="en-US" sz="200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07704" y="3435846"/>
            <a:ext cx="1656184" cy="54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부서별 상담</a:t>
            </a:r>
            <a:endParaRPr lang="ko-KR" altLang="en-US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39952" y="3435846"/>
            <a:ext cx="1765742" cy="54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변화관리 수행</a:t>
            </a:r>
            <a:endParaRPr lang="ko-KR" altLang="en-US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012160" y="3516855"/>
            <a:ext cx="288032" cy="3780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707904" y="3516855"/>
            <a:ext cx="288032" cy="3780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720" y="4137925"/>
            <a:ext cx="3819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600" smtClean="0">
                <a:latin typeface="돋움체" pitchFamily="49" charset="-127"/>
                <a:ea typeface="돋움체" pitchFamily="49" charset="-127"/>
              </a:rPr>
              <a:t>상담 수행 시 대리 이하 직원</a:t>
            </a:r>
            <a:endParaRPr lang="en-US" altLang="ko-KR" sz="160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160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600" smtClean="0">
                <a:latin typeface="돋움체" pitchFamily="49" charset="-127"/>
                <a:ea typeface="돋움체" pitchFamily="49" charset="-127"/>
              </a:rPr>
              <a:t>   50% </a:t>
            </a:r>
            <a:r>
              <a:rPr lang="ko-KR" altLang="en-US" sz="1600" smtClean="0">
                <a:latin typeface="돋움체" pitchFamily="49" charset="-127"/>
                <a:ea typeface="돋움체" pitchFamily="49" charset="-127"/>
              </a:rPr>
              <a:t>참여 필요</a:t>
            </a:r>
            <a:endParaRPr lang="ko-KR" altLang="en-US" sz="160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02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51470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latin typeface="바탕체" pitchFamily="17" charset="-127"/>
                <a:ea typeface="바탕체" pitchFamily="17" charset="-127"/>
              </a:rPr>
              <a:t>제품과 서비스 산출 과정</a:t>
            </a:r>
            <a:endParaRPr lang="ko-KR" altLang="en-US" sz="3200" b="1">
              <a:latin typeface="바탕체" pitchFamily="17" charset="-127"/>
              <a:ea typeface="바탕체" pitchFamily="17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33258" y="843558"/>
            <a:ext cx="7139142" cy="504056"/>
            <a:chOff x="1033258" y="915566"/>
            <a:chExt cx="7139142" cy="504056"/>
          </a:xfrm>
          <a:effectLst>
            <a:outerShdw dist="88900" dir="2700000" algn="tl" rotWithShape="0">
              <a:prstClr val="black"/>
            </a:outerShdw>
          </a:effectLst>
        </p:grpSpPr>
        <p:sp>
          <p:nvSpPr>
            <p:cNvPr id="5" name="직사각형 4"/>
            <p:cNvSpPr/>
            <p:nvPr/>
          </p:nvSpPr>
          <p:spPr>
            <a:xfrm>
              <a:off x="1033258" y="915566"/>
              <a:ext cx="195456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대량 생산</a:t>
              </a:r>
              <a:endParaRPr lang="ko-KR" altLang="en-US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87824" y="915566"/>
              <a:ext cx="5184576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동일한 제품을 한꺼번에 대량으로 만드는 방식</a:t>
              </a:r>
              <a:endParaRPr lang="ko-KR" altLang="en-US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33258" y="1563638"/>
            <a:ext cx="7139142" cy="504056"/>
            <a:chOff x="1033258" y="915566"/>
            <a:chExt cx="7139142" cy="504056"/>
          </a:xfrm>
          <a:effectLst>
            <a:outerShdw dist="88900" dir="2700000" algn="tl" rotWithShape="0">
              <a:prstClr val="black"/>
            </a:outerShdw>
          </a:effectLst>
        </p:grpSpPr>
        <p:sp>
          <p:nvSpPr>
            <p:cNvPr id="16" name="직사각형 15"/>
            <p:cNvSpPr/>
            <p:nvPr/>
          </p:nvSpPr>
          <p:spPr>
            <a:xfrm>
              <a:off x="1033258" y="915566"/>
              <a:ext cx="195456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대량 주문 생산</a:t>
              </a:r>
              <a:endParaRPr lang="ko-KR" altLang="en-US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87824" y="915566"/>
              <a:ext cx="5184576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어느 정도까지는 대량생산 방식을 취하고 최종 완제품</a:t>
              </a:r>
              <a:endParaRPr lang="en-US" altLang="ko-KR" sz="14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은 고객의 주문에 맞추어 제작하는 방식</a:t>
              </a:r>
              <a:endParaRPr lang="ko-KR" altLang="en-US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33258" y="2283718"/>
            <a:ext cx="7139142" cy="504056"/>
            <a:chOff x="1033258" y="915566"/>
            <a:chExt cx="7139142" cy="504056"/>
          </a:xfrm>
          <a:effectLst>
            <a:outerShdw dist="88900" dir="2700000" algn="tl" rotWithShape="0">
              <a:prstClr val="black"/>
            </a:outerShdw>
          </a:effectLst>
        </p:grpSpPr>
        <p:sp>
          <p:nvSpPr>
            <p:cNvPr id="19" name="직사각형 18"/>
            <p:cNvSpPr/>
            <p:nvPr/>
          </p:nvSpPr>
          <p:spPr>
            <a:xfrm>
              <a:off x="1033258" y="915566"/>
              <a:ext cx="195456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주문 생산</a:t>
              </a:r>
              <a:endParaRPr lang="ko-KR" altLang="en-US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87824" y="915566"/>
              <a:ext cx="5184576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개별 고객의 요구에 맞추어 한 번에</a:t>
              </a:r>
              <a:endParaRPr lang="en-US" altLang="ko-KR" sz="14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한 가지씩 생산하는 방식</a:t>
              </a:r>
              <a:endParaRPr lang="ko-KR" altLang="en-US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67544" y="3669872"/>
            <a:ext cx="2242708" cy="1224136"/>
            <a:chOff x="745116" y="3651870"/>
            <a:chExt cx="2302137" cy="1296144"/>
          </a:xfrm>
          <a:noFill/>
        </p:grpSpPr>
        <p:sp>
          <p:nvSpPr>
            <p:cNvPr id="21" name="직사각형 20"/>
            <p:cNvSpPr/>
            <p:nvPr/>
          </p:nvSpPr>
          <p:spPr>
            <a:xfrm>
              <a:off x="745116" y="3651870"/>
              <a:ext cx="1152128" cy="64807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원료</a:t>
              </a:r>
              <a:endPara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95125" y="3651870"/>
              <a:ext cx="1152128" cy="64807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천연자</a:t>
              </a:r>
              <a:r>
                <a:rPr lang="ko-KR" altLang="en-US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원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5116" y="4299942"/>
              <a:ext cx="1152128" cy="64807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인적자원</a:t>
              </a:r>
              <a:endPara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895125" y="4299942"/>
              <a:ext cx="1152128" cy="64807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자본</a:t>
              </a:r>
              <a:endPara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061173" y="3930901"/>
            <a:ext cx="1536170" cy="70207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변환과정</a:t>
            </a: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948264" y="3543858"/>
            <a:ext cx="1224136" cy="1476164"/>
            <a:chOff x="6948264" y="3543858"/>
            <a:chExt cx="1224136" cy="1476164"/>
          </a:xfrm>
          <a:noFill/>
        </p:grpSpPr>
        <p:sp>
          <p:nvSpPr>
            <p:cNvPr id="27" name="직사각형 26"/>
            <p:cNvSpPr/>
            <p:nvPr/>
          </p:nvSpPr>
          <p:spPr>
            <a:xfrm>
              <a:off x="6948264" y="3543858"/>
              <a:ext cx="1224136" cy="75608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제품</a:t>
              </a:r>
              <a:endPara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948264" y="4299942"/>
              <a:ext cx="1224136" cy="72008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서비스</a:t>
              </a:r>
              <a:endPara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1" name="오른쪽 화살표 30"/>
          <p:cNvSpPr/>
          <p:nvPr/>
        </p:nvSpPr>
        <p:spPr>
          <a:xfrm>
            <a:off x="2987824" y="3975906"/>
            <a:ext cx="864096" cy="54006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5796136" y="3975906"/>
            <a:ext cx="864096" cy="54006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3258" y="3075806"/>
            <a:ext cx="152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smtClean="0">
                <a:latin typeface="굴림" pitchFamily="50" charset="-127"/>
                <a:ea typeface="굴림" pitchFamily="50" charset="-127"/>
              </a:rPr>
              <a:t>투입물</a:t>
            </a:r>
            <a:endParaRPr lang="ko-KR" altLang="en-US" sz="2000" i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7684" y="3075806"/>
            <a:ext cx="108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smtClean="0">
                <a:latin typeface="굴림" pitchFamily="50" charset="-127"/>
                <a:ea typeface="굴림" pitchFamily="50" charset="-127"/>
              </a:rPr>
              <a:t>산출물</a:t>
            </a:r>
            <a:endParaRPr lang="ko-KR" altLang="en-US" sz="2000" i="1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72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118</Words>
  <Application>Microsoft Office PowerPoint</Application>
  <PresentationFormat>화면 슬라이드 쇼(16:9)</PresentationFormat>
  <Paragraphs>35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CTO</cp:lastModifiedBy>
  <cp:revision>10</cp:revision>
  <dcterms:created xsi:type="dcterms:W3CDTF">2006-10-05T04:04:58Z</dcterms:created>
  <dcterms:modified xsi:type="dcterms:W3CDTF">2018-08-02T06:40:03Z</dcterms:modified>
</cp:coreProperties>
</file>