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59632" y="188640"/>
            <a:ext cx="6768752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127000" dist="889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tx1"/>
                </a:solidFill>
                <a:latin typeface="+mj-lt"/>
                <a:ea typeface="돋움체" pitchFamily="49" charset="-127"/>
              </a:rPr>
              <a:t>비디오와 애니메이션의 비교</a:t>
            </a:r>
            <a:endParaRPr lang="ko-KR" altLang="en-US" sz="3600" b="1">
              <a:solidFill>
                <a:schemeClr val="tx1"/>
              </a:solidFill>
              <a:latin typeface="+mj-lt"/>
              <a:ea typeface="돋움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▣ 비디오 </a:t>
            </a:r>
            <a:r>
              <a:rPr lang="en-US" altLang="ko-KR" smtClean="0"/>
              <a:t>: </a:t>
            </a:r>
            <a:r>
              <a:rPr lang="ko-KR" altLang="en-US" smtClean="0"/>
              <a:t>실 세계를 촬영한 결과</a:t>
            </a:r>
            <a:endParaRPr lang="en-US" altLang="ko-KR" smtClean="0"/>
          </a:p>
          <a:p>
            <a:r>
              <a:rPr lang="ko-KR" altLang="en-US"/>
              <a:t>▣ </a:t>
            </a:r>
            <a:r>
              <a:rPr lang="ko-KR" altLang="en-US" smtClean="0"/>
              <a:t>애니메이션 </a:t>
            </a:r>
            <a:r>
              <a:rPr lang="en-US" altLang="ko-KR" smtClean="0"/>
              <a:t>: </a:t>
            </a:r>
            <a:r>
              <a:rPr lang="ko-KR" altLang="en-US" smtClean="0"/>
              <a:t>컴퓨터를 이용하여 일련의 장면을 인공적으로 생성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37283"/>
              </p:ext>
            </p:extLst>
          </p:nvPr>
        </p:nvGraphicFramePr>
        <p:xfrm>
          <a:off x="323528" y="2348880"/>
          <a:ext cx="8496943" cy="201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3535971"/>
                <a:gridCol w="4024868"/>
              </a:tblGrid>
              <a:tr h="454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구분</a:t>
                      </a:r>
                      <a:endParaRPr lang="ko-KR" altLang="en-US" sz="16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비디오</a:t>
                      </a:r>
                      <a:endParaRPr lang="ko-KR" altLang="en-US" sz="16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애니메이션</a:t>
                      </a:r>
                      <a:endParaRPr lang="ko-KR" altLang="en-US" sz="160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45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공통점</a:t>
                      </a:r>
                      <a:endParaRPr lang="ko-KR" altLang="en-US" sz="16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인간의 감성에 직접적인 자극을 주는 방식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흥미를 유발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어떤 과정을 보이기에 적합</a:t>
                      </a:r>
                      <a:endParaRPr lang="ko-KR" altLang="en-US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166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차이점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과도한 정보를 동시에 제공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실 예를 들어 보일 경우에 적절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제작비용이 많이 듬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주제에 초점을 맞추고 특징을 강조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제작비용이 비디오에 비해 저렴</a:t>
                      </a:r>
                      <a:endParaRPr lang="en-US" altLang="ko-KR" sz="1600" smtClean="0"/>
                    </a:p>
                    <a:p>
                      <a:pPr latinLnBrk="1"/>
                      <a:r>
                        <a:rPr lang="en-US" altLang="ko-KR" sz="1600" smtClean="0"/>
                        <a:t>-</a:t>
                      </a:r>
                      <a:r>
                        <a:rPr lang="ko-KR" altLang="en-US" sz="1600" smtClean="0"/>
                        <a:t>이미지나 그래픽보다는 고비용</a:t>
                      </a:r>
                      <a:endParaRPr lang="ko-KR" altLang="en-US" sz="16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빗면 6"/>
          <p:cNvSpPr/>
          <p:nvPr/>
        </p:nvSpPr>
        <p:spPr>
          <a:xfrm>
            <a:off x="323528" y="4869160"/>
            <a:ext cx="2232248" cy="648072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비디오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빗면 7"/>
          <p:cNvSpPr/>
          <p:nvPr/>
        </p:nvSpPr>
        <p:spPr>
          <a:xfrm>
            <a:off x="323528" y="5805264"/>
            <a:ext cx="2232248" cy="648072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카메라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6588224" y="4869160"/>
            <a:ext cx="2226956" cy="648072"/>
          </a:xfrm>
          <a:prstGeom prst="fram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플래시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스위시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6588224" y="5805264"/>
            <a:ext cx="2226956" cy="648072"/>
          </a:xfrm>
          <a:prstGeom prst="fram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고전 기법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왼쪽/오른쪽/위쪽 화살표 10"/>
          <p:cNvSpPr/>
          <p:nvPr/>
        </p:nvSpPr>
        <p:spPr>
          <a:xfrm>
            <a:off x="3617894" y="5013176"/>
            <a:ext cx="2052228" cy="1190292"/>
          </a:xfrm>
          <a:prstGeom prst="leftRigh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-27384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mtClean="0">
                <a:latin typeface="바탕체" pitchFamily="17" charset="-127"/>
                <a:ea typeface="바탕체" pitchFamily="17" charset="-127"/>
              </a:rPr>
              <a:t>정보보호</a:t>
            </a:r>
            <a:endParaRPr lang="ko-KR" altLang="en-US" sz="420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51520" y="2774756"/>
            <a:ext cx="2664296" cy="22384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컴퓨터 범죄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5936" y="1268760"/>
            <a:ext cx="482453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불법침입과 정보유출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5936" y="2384884"/>
            <a:ext cx="482453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소프트웨어 불법복제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5936" y="3501008"/>
            <a:ext cx="482453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고의적 훼손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95936" y="4617132"/>
            <a:ext cx="482453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컴퓨터 바이러스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5936" y="5733256"/>
            <a:ext cx="4824536" cy="792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스팸</a:t>
            </a:r>
            <a:endParaRPr lang="ko-KR" altLang="en-US" sz="2400" b="1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꺾인 연결선 9"/>
          <p:cNvCxnSpPr>
            <a:stCxn id="3" idx="6"/>
            <a:endCxn id="4" idx="1"/>
          </p:cNvCxnSpPr>
          <p:nvPr/>
        </p:nvCxnSpPr>
        <p:spPr>
          <a:xfrm flipV="1">
            <a:off x="2915816" y="1664804"/>
            <a:ext cx="1080120" cy="22291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3" idx="6"/>
            <a:endCxn id="5" idx="1"/>
          </p:cNvCxnSpPr>
          <p:nvPr/>
        </p:nvCxnSpPr>
        <p:spPr>
          <a:xfrm flipV="1">
            <a:off x="2915816" y="2780928"/>
            <a:ext cx="1080120" cy="11130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" idx="6"/>
            <a:endCxn id="6" idx="1"/>
          </p:cNvCxnSpPr>
          <p:nvPr/>
        </p:nvCxnSpPr>
        <p:spPr>
          <a:xfrm>
            <a:off x="2915816" y="3893966"/>
            <a:ext cx="1080120" cy="30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6"/>
            <a:endCxn id="7" idx="1"/>
          </p:cNvCxnSpPr>
          <p:nvPr/>
        </p:nvCxnSpPr>
        <p:spPr>
          <a:xfrm>
            <a:off x="2915816" y="3893966"/>
            <a:ext cx="1080120" cy="11192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3" idx="6"/>
            <a:endCxn id="8" idx="1"/>
          </p:cNvCxnSpPr>
          <p:nvPr/>
        </p:nvCxnSpPr>
        <p:spPr>
          <a:xfrm>
            <a:off x="2915816" y="3893966"/>
            <a:ext cx="1080120" cy="2235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94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91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CTO</cp:lastModifiedBy>
  <cp:revision>8</cp:revision>
  <dcterms:created xsi:type="dcterms:W3CDTF">2006-10-05T04:04:58Z</dcterms:created>
  <dcterms:modified xsi:type="dcterms:W3CDTF">2018-08-02T09:17:34Z</dcterms:modified>
</cp:coreProperties>
</file>