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4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4624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latin typeface="바탕체" pitchFamily="17" charset="-127"/>
                <a:ea typeface="바탕체" pitchFamily="17" charset="-127"/>
              </a:rPr>
              <a:t>인적자원계획절차</a:t>
            </a:r>
            <a:endParaRPr lang="ko-KR" altLang="en-US" sz="3600" b="1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44625" y="893862"/>
            <a:ext cx="307077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기업전략 및 정책</a:t>
            </a:r>
            <a:endParaRPr lang="ko-KR" altLang="en-US" sz="2000" b="1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44625" y="1988840"/>
            <a:ext cx="307077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인력목표 및 정책</a:t>
            </a:r>
            <a:endParaRPr lang="ko-KR" altLang="en-US" sz="2000" b="1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47664" y="2852936"/>
            <a:ext cx="216024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인력수료 예측</a:t>
            </a:r>
            <a:endParaRPr lang="ko-KR" altLang="en-US" sz="2000" b="1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80112" y="2852936"/>
            <a:ext cx="216024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인력 공급 예측</a:t>
            </a:r>
            <a:endParaRPr lang="ko-KR" altLang="en-US" sz="2000" b="1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63888" y="4077072"/>
            <a:ext cx="22322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차이 발생</a:t>
            </a:r>
            <a:endParaRPr lang="ko-KR" altLang="en-US" sz="2000" b="1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9552" y="5373216"/>
            <a:ext cx="2592288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2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재배치</a:t>
            </a:r>
            <a:endParaRPr lang="en-US" altLang="ko-KR" sz="2000" b="1" smtClean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정리해고</a:t>
            </a:r>
            <a:endParaRPr lang="en-US" altLang="ko-KR" sz="2000" b="1" smtClean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파면</a:t>
            </a:r>
            <a:endParaRPr lang="en-US" altLang="ko-KR" sz="2000" b="1" smtClean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은퇴</a:t>
            </a:r>
            <a:endParaRPr lang="ko-KR" altLang="en-US" sz="2000" b="1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99592" y="4941168"/>
            <a:ext cx="187220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인력 과잉</a:t>
            </a:r>
            <a:endParaRPr lang="ko-KR" altLang="en-US" sz="2000" b="1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15399" y="5373216"/>
            <a:ext cx="2592288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2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채용</a:t>
            </a:r>
            <a:endParaRPr lang="en-US" altLang="ko-KR" sz="2000" b="1" smtClean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초과근무</a:t>
            </a:r>
            <a:endParaRPr lang="en-US" altLang="ko-KR" sz="2000" b="1" smtClean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외부계</a:t>
            </a:r>
            <a:r>
              <a:rPr lang="ko-KR" altLang="en-US" sz="20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약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575439" y="4941168"/>
            <a:ext cx="187220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인력 부족</a:t>
            </a:r>
            <a:endParaRPr lang="ko-KR" altLang="en-US" sz="2000" b="1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4572000" y="1484784"/>
            <a:ext cx="288032" cy="463798"/>
          </a:xfrm>
          <a:prstGeom prst="downArrow">
            <a:avLst>
              <a:gd name="adj1" fmla="val 2134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12" idx="1"/>
            <a:endCxn id="13" idx="0"/>
          </p:cNvCxnSpPr>
          <p:nvPr/>
        </p:nvCxnSpPr>
        <p:spPr>
          <a:xfrm rot="10800000" flipV="1">
            <a:off x="2627785" y="2276872"/>
            <a:ext cx="516841" cy="57606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2" idx="3"/>
            <a:endCxn id="15" idx="0"/>
          </p:cNvCxnSpPr>
          <p:nvPr/>
        </p:nvCxnSpPr>
        <p:spPr>
          <a:xfrm>
            <a:off x="6215399" y="2276872"/>
            <a:ext cx="444833" cy="57606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6" idx="2"/>
            <a:endCxn id="21" idx="0"/>
          </p:cNvCxnSpPr>
          <p:nvPr/>
        </p:nvCxnSpPr>
        <p:spPr>
          <a:xfrm rot="16200000" flipH="1">
            <a:off x="5879753" y="3309378"/>
            <a:ext cx="432048" cy="28315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6" idx="2"/>
            <a:endCxn id="19" idx="0"/>
          </p:cNvCxnSpPr>
          <p:nvPr/>
        </p:nvCxnSpPr>
        <p:spPr>
          <a:xfrm rot="5400000">
            <a:off x="3041830" y="3302986"/>
            <a:ext cx="432048" cy="284431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3" idx="3"/>
            <a:endCxn id="15" idx="1"/>
          </p:cNvCxnSpPr>
          <p:nvPr/>
        </p:nvCxnSpPr>
        <p:spPr>
          <a:xfrm>
            <a:off x="3707904" y="3140968"/>
            <a:ext cx="187220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2" idx="2"/>
            <a:endCxn id="16" idx="0"/>
          </p:cNvCxnSpPr>
          <p:nvPr/>
        </p:nvCxnSpPr>
        <p:spPr>
          <a:xfrm>
            <a:off x="4680012" y="2564904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38" idx="1"/>
          </p:cNvCxnSpPr>
          <p:nvPr/>
        </p:nvCxnSpPr>
        <p:spPr>
          <a:xfrm>
            <a:off x="4680012" y="3793396"/>
            <a:ext cx="300111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81129" y="3501008"/>
            <a:ext cx="1355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i="1" smtClean="0">
                <a:latin typeface="굴림체" pitchFamily="49" charset="-127"/>
                <a:ea typeface="굴림체" pitchFamily="49" charset="-127"/>
              </a:rPr>
              <a:t>차이 없음 </a:t>
            </a:r>
            <a:r>
              <a:rPr lang="en-US" altLang="ko-KR" sz="1600" i="1" smtClean="0">
                <a:latin typeface="굴림체" pitchFamily="49" charset="-127"/>
                <a:ea typeface="굴림체" pitchFamily="49" charset="-127"/>
              </a:rPr>
              <a:t>: </a:t>
            </a:r>
          </a:p>
          <a:p>
            <a:r>
              <a:rPr lang="ko-KR" altLang="en-US" sz="1600" i="1" smtClean="0">
                <a:latin typeface="굴림체" pitchFamily="49" charset="-127"/>
                <a:ea typeface="굴림체" pitchFamily="49" charset="-127"/>
              </a:rPr>
              <a:t>수요</a:t>
            </a:r>
            <a:r>
              <a:rPr lang="en-US" altLang="ko-KR" sz="1600" i="1" smtClean="0">
                <a:latin typeface="굴림체" pitchFamily="49" charset="-127"/>
                <a:ea typeface="굴림체" pitchFamily="49" charset="-127"/>
              </a:rPr>
              <a:t>=</a:t>
            </a:r>
            <a:r>
              <a:rPr lang="ko-KR" altLang="en-US" sz="1600" i="1" smtClean="0">
                <a:latin typeface="굴림체" pitchFamily="49" charset="-127"/>
                <a:ea typeface="굴림체" pitchFamily="49" charset="-127"/>
              </a:rPr>
              <a:t>공급</a:t>
            </a:r>
            <a:endParaRPr lang="ko-KR" altLang="en-US" sz="1600" i="1">
              <a:latin typeface="굴림체" pitchFamily="49" charset="-127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005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4624"/>
            <a:ext cx="5184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/>
              <a:t>정보통신의 유형</a:t>
            </a:r>
            <a:endParaRPr lang="ko-KR" altLang="en-US" sz="4400"/>
          </a:p>
        </p:txBody>
      </p:sp>
      <p:sp>
        <p:nvSpPr>
          <p:cNvPr id="5" name="직사각형 4"/>
          <p:cNvSpPr/>
          <p:nvPr/>
        </p:nvSpPr>
        <p:spPr>
          <a:xfrm>
            <a:off x="644323" y="1772816"/>
            <a:ext cx="687317" cy="6735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1</a:t>
            </a:r>
            <a:endParaRPr lang="ko-KR" altLang="en-US" sz="4000">
              <a:solidFill>
                <a:schemeClr val="tx1"/>
              </a:solidFill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1340768"/>
            <a:ext cx="849694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91880" y="4725144"/>
            <a:ext cx="2088232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데이터의 흐름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59832" y="983585"/>
            <a:ext cx="2952328" cy="7172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mtClean="0">
                <a:solidFill>
                  <a:schemeClr val="tx1"/>
                </a:solidFill>
              </a:rPr>
              <a:t>통신방식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475656" y="5373216"/>
            <a:ext cx="792088" cy="7920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1"/>
                </a:solidFill>
              </a:rPr>
              <a:t>송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020272" y="5373216"/>
            <a:ext cx="792088" cy="7920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1"/>
                </a:solidFill>
              </a:rPr>
              <a:t>수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664" y="1990581"/>
            <a:ext cx="5220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/>
              <a:t>단방향 통신</a:t>
            </a:r>
            <a:r>
              <a:rPr lang="en-US" altLang="ko-KR" sz="3600" smtClean="0"/>
              <a:t>(Simplex)</a:t>
            </a:r>
            <a:endParaRPr lang="ko-KR" altLang="en-US" sz="3600"/>
          </a:p>
        </p:txBody>
      </p:sp>
      <p:sp>
        <p:nvSpPr>
          <p:cNvPr id="12" name="TextBox 11"/>
          <p:cNvSpPr txBox="1"/>
          <p:nvPr/>
        </p:nvSpPr>
        <p:spPr>
          <a:xfrm>
            <a:off x="899592" y="2996952"/>
            <a:ext cx="75444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단방향 통신이란 한 단말기에서는 송신 기능만 가지고 있고 다른 쪽 단말기는 수신 기능만 가지고 있기 때문에 데이터가 </a:t>
            </a:r>
            <a:endParaRPr lang="en-US" altLang="ko-KR" sz="2000" smtClean="0"/>
          </a:p>
          <a:p>
            <a:r>
              <a:rPr lang="ko-KR" altLang="en-US" sz="2000" smtClean="0"/>
              <a:t>일방적 방법으로 한 방향으로만 전송되는 통신을 말한다</a:t>
            </a:r>
            <a:r>
              <a:rPr lang="en-US" altLang="ko-KR" sz="2000" smtClean="0"/>
              <a:t>.</a:t>
            </a:r>
          </a:p>
          <a:p>
            <a:r>
              <a:rPr lang="ko-KR" altLang="en-US" sz="2000" smtClean="0"/>
              <a:t>예</a:t>
            </a:r>
            <a:r>
              <a:rPr lang="en-US" altLang="ko-KR" sz="2000" smtClean="0"/>
              <a:t>) TV, </a:t>
            </a:r>
            <a:r>
              <a:rPr lang="ko-KR" altLang="en-US" sz="2000" smtClean="0"/>
              <a:t>라디오</a:t>
            </a:r>
            <a:endParaRPr lang="ko-KR" altLang="en-US" sz="200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876256" y="116632"/>
            <a:ext cx="2160240" cy="936104"/>
          </a:xfrm>
          <a:prstGeom prst="wedgeRoundRectCallout">
            <a:avLst>
              <a:gd name="adj1" fmla="val -85022"/>
              <a:gd name="adj2" fmla="val 65438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흐름</a:t>
            </a:r>
            <a:r>
              <a:rPr lang="en-US" altLang="ko-KR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방향</a:t>
            </a:r>
            <a:r>
              <a:rPr lang="en-US" altLang="ko-KR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동시성여부에 따라 분류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원통 13"/>
          <p:cNvSpPr/>
          <p:nvPr/>
        </p:nvSpPr>
        <p:spPr>
          <a:xfrm rot="16200000">
            <a:off x="4324282" y="4509121"/>
            <a:ext cx="423428" cy="2520280"/>
          </a:xfrm>
          <a:prstGeom prst="can">
            <a:avLst>
              <a:gd name="adj" fmla="val 5483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4" idx="3"/>
            <a:endCxn id="10" idx="2"/>
          </p:cNvCxnSpPr>
          <p:nvPr/>
        </p:nvCxnSpPr>
        <p:spPr>
          <a:xfrm flipV="1">
            <a:off x="5796136" y="5769260"/>
            <a:ext cx="1224136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endCxn id="14" idx="1"/>
          </p:cNvCxnSpPr>
          <p:nvPr/>
        </p:nvCxnSpPr>
        <p:spPr>
          <a:xfrm>
            <a:off x="2267744" y="5769260"/>
            <a:ext cx="100811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707904" y="5373216"/>
            <a:ext cx="158417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02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81</Words>
  <Application>Microsoft Office PowerPoint</Application>
  <PresentationFormat>화면 슬라이드 쇼(4:3)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CTO</cp:lastModifiedBy>
  <cp:revision>16</cp:revision>
  <dcterms:created xsi:type="dcterms:W3CDTF">2006-10-05T04:04:58Z</dcterms:created>
  <dcterms:modified xsi:type="dcterms:W3CDTF">2018-08-03T02:51:25Z</dcterms:modified>
</cp:coreProperties>
</file>