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8F65-4ABB-4952-80FB-EBABEB4A54F7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66BF-E1F0-4734-9CF3-1DB30ED71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8875"/>
            <a:ext cx="7772400" cy="1470025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ko-KR" altLang="en-US" sz="8000" b="1" dirty="0">
                <a:latin typeface="굴림" pitchFamily="50" charset="-127"/>
                <a:ea typeface="굴림" pitchFamily="50" charset="-127"/>
              </a:rPr>
              <a:t>우리회사 조직도</a:t>
            </a:r>
          </a:p>
        </p:txBody>
      </p:sp>
      <p:sp>
        <p:nvSpPr>
          <p:cNvPr id="4" name="배지 3"/>
          <p:cNvSpPr/>
          <p:nvPr/>
        </p:nvSpPr>
        <p:spPr>
          <a:xfrm>
            <a:off x="3244352" y="1943835"/>
            <a:ext cx="2655296" cy="675075"/>
          </a:xfrm>
          <a:prstGeom prst="plaque">
            <a:avLst>
              <a:gd name="adj" fmla="val 3235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대표이사</a:t>
            </a:r>
          </a:p>
        </p:txBody>
      </p:sp>
      <p:sp>
        <p:nvSpPr>
          <p:cNvPr id="5" name="오른쪽 화살표 설명선 4"/>
          <p:cNvSpPr/>
          <p:nvPr/>
        </p:nvSpPr>
        <p:spPr>
          <a:xfrm>
            <a:off x="521550" y="2843935"/>
            <a:ext cx="2205245" cy="2430270"/>
          </a:xfrm>
          <a:prstGeom prst="rightArrowCallou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영업과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총무과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관리과</a:t>
            </a:r>
          </a:p>
        </p:txBody>
      </p:sp>
      <p:sp>
        <p:nvSpPr>
          <p:cNvPr id="6" name="갈매기형 수장 5"/>
          <p:cNvSpPr/>
          <p:nvPr/>
        </p:nvSpPr>
        <p:spPr>
          <a:xfrm>
            <a:off x="6417207" y="2843935"/>
            <a:ext cx="2475273" cy="2385265"/>
          </a:xfrm>
          <a:prstGeom prst="chevron">
            <a:avLst>
              <a:gd name="adj" fmla="val 171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기획과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기술개발과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기술정보과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인사관리과</a:t>
            </a:r>
          </a:p>
        </p:txBody>
      </p:sp>
      <p:sp>
        <p:nvSpPr>
          <p:cNvPr id="8" name="오각형 7"/>
          <p:cNvSpPr/>
          <p:nvPr/>
        </p:nvSpPr>
        <p:spPr>
          <a:xfrm>
            <a:off x="5370840" y="2843935"/>
            <a:ext cx="855095" cy="2340260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기술정책부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2918067" y="2843935"/>
            <a:ext cx="855095" cy="2340260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기술개발부</a:t>
            </a:r>
          </a:p>
        </p:txBody>
      </p:sp>
      <p:sp>
        <p:nvSpPr>
          <p:cNvPr id="10" name="아래쪽 리본 9"/>
          <p:cNvSpPr/>
          <p:nvPr/>
        </p:nvSpPr>
        <p:spPr>
          <a:xfrm>
            <a:off x="724073" y="5814265"/>
            <a:ext cx="7695855" cy="585065"/>
          </a:xfrm>
          <a:prstGeom prst="ribbon">
            <a:avLst>
              <a:gd name="adj1" fmla="val 16667"/>
              <a:gd name="adj2" fmla="val 6801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 서비스 품질향상</a:t>
            </a:r>
          </a:p>
        </p:txBody>
      </p:sp>
      <p:sp>
        <p:nvSpPr>
          <p:cNvPr id="11" name="칠각형 10"/>
          <p:cNvSpPr/>
          <p:nvPr/>
        </p:nvSpPr>
        <p:spPr>
          <a:xfrm>
            <a:off x="4038600" y="2851150"/>
            <a:ext cx="1066800" cy="2355850"/>
          </a:xfrm>
          <a:prstGeom prst="hep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</a:t>
            </a:r>
            <a:endParaRPr lang="en-US" altLang="ko-KR" sz="20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구</a:t>
            </a:r>
            <a:endParaRPr lang="en-US" altLang="ko-KR" sz="20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소</a:t>
            </a:r>
            <a:endParaRPr lang="en-US" altLang="ko-KR" sz="20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67544" y="692696"/>
            <a:ext cx="8280920" cy="1008112"/>
          </a:xfrm>
          <a:prstGeom prst="rect">
            <a:avLst/>
          </a:prstGeom>
          <a:noFill/>
          <a:ln w="0">
            <a:noFill/>
          </a:ln>
          <a:scene3d>
            <a:camera prst="obliqueTopRight"/>
            <a:lightRig rig="threePt" dir="t"/>
          </a:scene3d>
          <a:sp3d extrusionH="1016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746120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/>
              <a:t>클라이언트</a:t>
            </a:r>
            <a:r>
              <a:rPr lang="en-US" altLang="ko-KR" sz="4200" dirty="0"/>
              <a:t>/</a:t>
            </a:r>
            <a:r>
              <a:rPr lang="ko-KR" altLang="en-US" sz="4200" dirty="0"/>
              <a:t>서버 구조 </a:t>
            </a:r>
            <a:r>
              <a:rPr lang="en-US" altLang="ko-KR" sz="4200" dirty="0"/>
              <a:t>(2-tier)</a:t>
            </a:r>
            <a:endParaRPr lang="ko-KR" altLang="en-US" sz="4200" dirty="0"/>
          </a:p>
        </p:txBody>
      </p:sp>
      <p:sp>
        <p:nvSpPr>
          <p:cNvPr id="27" name="직사각형 26"/>
          <p:cNvSpPr/>
          <p:nvPr/>
        </p:nvSpPr>
        <p:spPr>
          <a:xfrm>
            <a:off x="323528" y="3284984"/>
            <a:ext cx="5400600" cy="2880320"/>
          </a:xfrm>
          <a:prstGeom prst="rect">
            <a:avLst/>
          </a:prstGeom>
          <a:noFill/>
          <a:ln w="2222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8184" y="3284984"/>
            <a:ext cx="2664296" cy="2880320"/>
          </a:xfrm>
          <a:prstGeom prst="rect">
            <a:avLst/>
          </a:prstGeom>
          <a:noFill/>
          <a:ln w="2222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560" y="2708920"/>
            <a:ext cx="1872208" cy="9361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bliqueTopRight"/>
            <a:lightRig rig="threePt" dir="t">
              <a:rot lat="0" lon="0" rev="132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232" y="2708920"/>
            <a:ext cx="1656184" cy="9361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bliqueBottomLeft"/>
            <a:lightRig rig="threePt" dir="t">
              <a:rot lat="0" lon="0" rev="84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584" y="284393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클라이언트</a:t>
            </a:r>
            <a:endParaRPr lang="en-US" altLang="ko-KR" b="1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시스템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4248" y="2987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서버시스템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67544" y="4293096"/>
            <a:ext cx="1440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Rules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67744" y="4293096"/>
            <a:ext cx="1440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Rules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67944" y="4293096"/>
            <a:ext cx="1440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Rules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>
            <a:off x="1907704" y="49051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707904" y="49051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자기 디스크 45"/>
          <p:cNvSpPr/>
          <p:nvPr/>
        </p:nvSpPr>
        <p:spPr>
          <a:xfrm>
            <a:off x="6948264" y="4293096"/>
            <a:ext cx="1080120" cy="122413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vert="horz" rtlCol="0" anchor="ctr"/>
      <a:lstStyle>
        <a:defPPr algn="ctr">
          <a:defRPr sz="200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돋움체</vt:lpstr>
      <vt:lpstr>맑은 고딕</vt:lpstr>
      <vt:lpstr>Arial</vt:lpstr>
      <vt:lpstr>Wingdings</vt:lpstr>
      <vt:lpstr>Office 테마</vt:lpstr>
      <vt:lpstr>우리회사 조직도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우리회사 조직도</dc:title>
  <dc:creator>권오상</dc:creator>
  <cp:lastModifiedBy>신 면철</cp:lastModifiedBy>
  <cp:revision>13</cp:revision>
  <dcterms:created xsi:type="dcterms:W3CDTF">2012-01-18T06:33:06Z</dcterms:created>
  <dcterms:modified xsi:type="dcterms:W3CDTF">2019-09-17T00:42:03Z</dcterms:modified>
</cp:coreProperties>
</file>