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4"/>
  </p:handout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23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1908" y="-72"/>
      </p:cViewPr>
      <p:guideLst>
        <p:guide orient="horz" pos="2880"/>
        <p:guide pos="2160"/>
      </p:guideLst>
    </p:cSldViewPr>
  </p:notesViewPr>
  <p:gridSpacing cx="46085125" cy="4608512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38FC4-0D04-459B-8DCB-0B7D4B5482AD}" type="datetimeFigureOut">
              <a:rPr lang="ko-KR" altLang="en-US" smtClean="0"/>
              <a:pPr/>
              <a:t>2012-11-07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0563-4C0F-495C-923D-9B36A006CC3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38FC4-0D04-459B-8DCB-0B7D4B5482AD}" type="datetimeFigureOut">
              <a:rPr lang="ko-KR" altLang="en-US" smtClean="0"/>
              <a:pPr/>
              <a:t>2012-11-07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0563-4C0F-495C-923D-9B36A006CC3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38FC4-0D04-459B-8DCB-0B7D4B5482AD}" type="datetimeFigureOut">
              <a:rPr lang="ko-KR" altLang="en-US" smtClean="0"/>
              <a:pPr/>
              <a:t>2012-11-07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0563-4C0F-495C-923D-9B36A006CC3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38FC4-0D04-459B-8DCB-0B7D4B5482AD}" type="datetimeFigureOut">
              <a:rPr lang="ko-KR" altLang="en-US" smtClean="0"/>
              <a:pPr/>
              <a:t>2012-11-07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0563-4C0F-495C-923D-9B36A006CC3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38FC4-0D04-459B-8DCB-0B7D4B5482AD}" type="datetimeFigureOut">
              <a:rPr lang="ko-KR" altLang="en-US" smtClean="0"/>
              <a:pPr/>
              <a:t>2012-11-07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0563-4C0F-495C-923D-9B36A006CC3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38FC4-0D04-459B-8DCB-0B7D4B5482AD}" type="datetimeFigureOut">
              <a:rPr lang="ko-KR" altLang="en-US" smtClean="0"/>
              <a:pPr/>
              <a:t>2012-11-07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0563-4C0F-495C-923D-9B36A006CC3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38FC4-0D04-459B-8DCB-0B7D4B5482AD}" type="datetimeFigureOut">
              <a:rPr lang="ko-KR" altLang="en-US" smtClean="0"/>
              <a:pPr/>
              <a:t>2012-11-07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0563-4C0F-495C-923D-9B36A006CC3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38FC4-0D04-459B-8DCB-0B7D4B5482AD}" type="datetimeFigureOut">
              <a:rPr lang="ko-KR" altLang="en-US" smtClean="0"/>
              <a:pPr/>
              <a:t>2012-11-07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0563-4C0F-495C-923D-9B36A006CC3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38FC4-0D04-459B-8DCB-0B7D4B5482AD}" type="datetimeFigureOut">
              <a:rPr lang="ko-KR" altLang="en-US" smtClean="0"/>
              <a:pPr/>
              <a:t>2012-11-07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0563-4C0F-495C-923D-9B36A006CC3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38FC4-0D04-459B-8DCB-0B7D4B5482AD}" type="datetimeFigureOut">
              <a:rPr lang="ko-KR" altLang="en-US" smtClean="0"/>
              <a:pPr/>
              <a:t>2012-11-07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0563-4C0F-495C-923D-9B36A006CC3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38FC4-0D04-459B-8DCB-0B7D4B5482AD}" type="datetimeFigureOut">
              <a:rPr lang="ko-KR" altLang="en-US" smtClean="0"/>
              <a:pPr/>
              <a:t>2012-11-07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0563-4C0F-495C-923D-9B36A006CC3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38FC4-0D04-459B-8DCB-0B7D4B5482AD}" type="datetimeFigureOut">
              <a:rPr lang="ko-KR" altLang="en-US" smtClean="0"/>
              <a:pPr/>
              <a:t>2012-11-07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60563-4C0F-495C-923D-9B36A006CC3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빗면 3"/>
          <p:cNvSpPr/>
          <p:nvPr/>
        </p:nvSpPr>
        <p:spPr>
          <a:xfrm>
            <a:off x="746575" y="548680"/>
            <a:ext cx="7560840" cy="990110"/>
          </a:xfrm>
          <a:prstGeom prst="bevel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자료 분석 및 관리</a:t>
            </a:r>
            <a:endParaRPr lang="ko-KR" altLang="en-US" sz="44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91580" y="2573905"/>
            <a:ext cx="1980220" cy="283531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82195" y="2337265"/>
            <a:ext cx="998991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latin typeface="굴림" pitchFamily="50" charset="-127"/>
                <a:ea typeface="굴림" pitchFamily="50" charset="-127"/>
              </a:rPr>
              <a:t>Client</a:t>
            </a:r>
            <a:endParaRPr lang="ko-KR" altLang="en-US" sz="2400" b="1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581890" y="2573905"/>
            <a:ext cx="1980220" cy="283531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244827" y="2337265"/>
            <a:ext cx="654346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latin typeface="굴림" pitchFamily="50" charset="-127"/>
                <a:ea typeface="굴림" pitchFamily="50" charset="-127"/>
              </a:rPr>
              <a:t>API</a:t>
            </a:r>
            <a:endParaRPr lang="ko-KR" altLang="en-US" sz="2400" b="1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327195" y="2573905"/>
            <a:ext cx="1980220" cy="283531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795367" y="2337265"/>
            <a:ext cx="1043876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latin typeface="굴림" pitchFamily="50" charset="-127"/>
                <a:ea typeface="굴림" pitchFamily="50" charset="-127"/>
              </a:rPr>
              <a:t>DBMS</a:t>
            </a:r>
            <a:endParaRPr lang="ko-KR" altLang="en-US" sz="2400" b="1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421650" y="3609020"/>
            <a:ext cx="990110" cy="126014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331640" y="3519010"/>
            <a:ext cx="990110" cy="126014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241630" y="3383995"/>
            <a:ext cx="990110" cy="126014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151620" y="3293985"/>
            <a:ext cx="990110" cy="126014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사용자</a:t>
            </a:r>
            <a:endParaRPr lang="ko-KR" altLang="en-US" sz="20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3" name="정육면체 22"/>
          <p:cNvSpPr/>
          <p:nvPr/>
        </p:nvSpPr>
        <p:spPr>
          <a:xfrm>
            <a:off x="3874423" y="3203975"/>
            <a:ext cx="1395155" cy="360040"/>
          </a:xfrm>
          <a:prstGeom prst="cube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4" name="정육면체 23"/>
          <p:cNvSpPr/>
          <p:nvPr/>
        </p:nvSpPr>
        <p:spPr>
          <a:xfrm>
            <a:off x="3874423" y="3699030"/>
            <a:ext cx="1395155" cy="360040"/>
          </a:xfrm>
          <a:prstGeom prst="cube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5" name="정육면체 24"/>
          <p:cNvSpPr/>
          <p:nvPr/>
        </p:nvSpPr>
        <p:spPr>
          <a:xfrm>
            <a:off x="3874423" y="4194085"/>
            <a:ext cx="1395155" cy="360040"/>
          </a:xfrm>
          <a:prstGeom prst="cube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6" name="정육면체 25"/>
          <p:cNvSpPr/>
          <p:nvPr/>
        </p:nvSpPr>
        <p:spPr>
          <a:xfrm>
            <a:off x="3874423" y="4689140"/>
            <a:ext cx="1395155" cy="360040"/>
          </a:xfrm>
          <a:prstGeom prst="cube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7" name="원통 26"/>
          <p:cNvSpPr/>
          <p:nvPr/>
        </p:nvSpPr>
        <p:spPr>
          <a:xfrm>
            <a:off x="6597225" y="3203976"/>
            <a:ext cx="1440160" cy="765084"/>
          </a:xfrm>
          <a:prstGeom prst="can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계층적</a:t>
            </a:r>
          </a:p>
        </p:txBody>
      </p:sp>
      <p:sp>
        <p:nvSpPr>
          <p:cNvPr id="28" name="원통 27"/>
          <p:cNvSpPr/>
          <p:nvPr/>
        </p:nvSpPr>
        <p:spPr>
          <a:xfrm>
            <a:off x="6597225" y="4239091"/>
            <a:ext cx="1440160" cy="765084"/>
          </a:xfrm>
          <a:prstGeom prst="can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네트워크</a:t>
            </a:r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2771800" y="3654025"/>
            <a:ext cx="81009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5562110" y="3654025"/>
            <a:ext cx="765085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H="1">
            <a:off x="5562110" y="4374105"/>
            <a:ext cx="765085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 flipH="1">
            <a:off x="2771800" y="4374105"/>
            <a:ext cx="81009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826041" y="324898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mtClean="0">
                <a:latin typeface="굴림" pitchFamily="50" charset="-127"/>
                <a:ea typeface="굴림" pitchFamily="50" charset="-127"/>
              </a:rPr>
              <a:t>요구</a:t>
            </a:r>
            <a:endParaRPr lang="ko-KR" altLang="en-US" sz="200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826041" y="4374105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굴림" pitchFamily="50" charset="-127"/>
                <a:ea typeface="굴림" pitchFamily="50" charset="-127"/>
              </a:rPr>
              <a:t>제공</a:t>
            </a:r>
            <a:endParaRPr lang="ko-KR" altLang="en-US" sz="2000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607115" y="324898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굴림" pitchFamily="50" charset="-127"/>
                <a:ea typeface="굴림" pitchFamily="50" charset="-127"/>
              </a:rPr>
              <a:t>검색</a:t>
            </a:r>
            <a:endParaRPr lang="ko-KR" altLang="en-US" sz="2000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607115" y="4374105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굴림" pitchFamily="50" charset="-127"/>
                <a:ea typeface="굴림" pitchFamily="50" charset="-127"/>
              </a:rPr>
              <a:t>수집</a:t>
            </a:r>
            <a:endParaRPr lang="ko-KR" altLang="en-US" sz="2000" dirty="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정육면체 1"/>
          <p:cNvSpPr/>
          <p:nvPr/>
        </p:nvSpPr>
        <p:spPr>
          <a:xfrm>
            <a:off x="1331640" y="548680"/>
            <a:ext cx="6480720" cy="1035116"/>
          </a:xfrm>
          <a:prstGeom prst="cub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고객만족 경영</a:t>
            </a:r>
          </a:p>
        </p:txBody>
      </p:sp>
      <p:sp>
        <p:nvSpPr>
          <p:cNvPr id="3" name="타원 2"/>
          <p:cNvSpPr/>
          <p:nvPr/>
        </p:nvSpPr>
        <p:spPr>
          <a:xfrm>
            <a:off x="1376645" y="1988840"/>
            <a:ext cx="2025226" cy="10801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고객</a:t>
            </a:r>
          </a:p>
        </p:txBody>
      </p:sp>
      <p:sp>
        <p:nvSpPr>
          <p:cNvPr id="4" name="타원 3"/>
          <p:cNvSpPr/>
          <p:nvPr/>
        </p:nvSpPr>
        <p:spPr>
          <a:xfrm>
            <a:off x="5742129" y="1988840"/>
            <a:ext cx="2025226" cy="10801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Owner Ship</a:t>
            </a:r>
            <a:endParaRPr lang="ko-KR" altLang="en-US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3266857" y="3023955"/>
            <a:ext cx="2610288" cy="18002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scene3d>
            <a:camera prst="obliqueTopRight"/>
            <a:lightRig rig="threePt" dir="t"/>
          </a:scene3d>
          <a:sp3d extrusionH="1016000" prstMaterial="legacyWirefram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고객을</a:t>
            </a:r>
            <a:endParaRPr lang="en-US" altLang="ko-KR" sz="2800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/>
            <a:r>
              <a:rPr lang="ko-KR" altLang="en-US" sz="28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기업</a:t>
            </a:r>
            <a:r>
              <a:rPr lang="ko-KR" altLang="en-US" sz="28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화</a:t>
            </a:r>
            <a:endParaRPr lang="ko-KR" altLang="en-US" sz="2800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601672" y="4959170"/>
            <a:ext cx="1575174" cy="121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scene3d>
            <a:camera prst="obliqueTopRight"/>
            <a:lightRig rig="threePt" dir="t"/>
          </a:scene3d>
          <a:sp3d extrusionH="1016000" prstMaterial="legacyWirefram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Wingdings" pitchFamily="2" charset="2"/>
              <a:buChar char="ü"/>
            </a:pPr>
            <a:r>
              <a:rPr lang="ko-KR" altLang="en-US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윈</a:t>
            </a:r>
            <a:r>
              <a:rPr lang="en-US" altLang="ko-KR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-</a:t>
            </a:r>
            <a:r>
              <a:rPr lang="ko-KR" altLang="en-US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윈</a:t>
            </a:r>
            <a:endParaRPr lang="en-US" altLang="ko-KR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r>
              <a:rPr lang="ko-KR" altLang="en-US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  </a:t>
            </a:r>
            <a:r>
              <a:rPr lang="ko-KR" altLang="en-US" dirty="0" err="1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파트너쉽</a:t>
            </a:r>
            <a:endParaRPr lang="ko-KR" altLang="en-US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967156" y="4959170"/>
            <a:ext cx="1575174" cy="121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scene3d>
            <a:camera prst="obliqueTopRight"/>
            <a:lightRig rig="threePt" dir="t"/>
          </a:scene3d>
          <a:sp3d extrusionH="1016000" prstMaterial="legacyWirefram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Wingdings" pitchFamily="2" charset="2"/>
              <a:buChar char="ü"/>
            </a:pPr>
            <a:r>
              <a:rPr lang="ko-KR" altLang="en-US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고객중심</a:t>
            </a:r>
            <a:endParaRPr lang="en-US" altLang="ko-KR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r>
              <a:rPr lang="ko-KR" altLang="en-US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  제도시스템</a:t>
            </a:r>
          </a:p>
        </p:txBody>
      </p:sp>
      <p:sp>
        <p:nvSpPr>
          <p:cNvPr id="8" name="타원 7"/>
          <p:cNvSpPr/>
          <p:nvPr/>
        </p:nvSpPr>
        <p:spPr>
          <a:xfrm>
            <a:off x="3829419" y="5454225"/>
            <a:ext cx="1485165" cy="81009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감동</a:t>
            </a:r>
            <a:endParaRPr lang="en-US" altLang="ko-KR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경영</a:t>
            </a:r>
          </a:p>
        </p:txBody>
      </p:sp>
      <p:sp>
        <p:nvSpPr>
          <p:cNvPr id="9" name="타원 8"/>
          <p:cNvSpPr/>
          <p:nvPr/>
        </p:nvSpPr>
        <p:spPr>
          <a:xfrm>
            <a:off x="3716905" y="5544235"/>
            <a:ext cx="1485165" cy="81009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11" name="직선 연결선 10"/>
          <p:cNvCxnSpPr>
            <a:stCxn id="3" idx="4"/>
          </p:cNvCxnSpPr>
          <p:nvPr/>
        </p:nvCxnSpPr>
        <p:spPr>
          <a:xfrm>
            <a:off x="2389258" y="3068960"/>
            <a:ext cx="22502" cy="17101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stCxn id="3" idx="5"/>
            <a:endCxn id="5" idx="1"/>
          </p:cNvCxnSpPr>
          <p:nvPr/>
        </p:nvCxnSpPr>
        <p:spPr>
          <a:xfrm>
            <a:off x="3105283" y="2910780"/>
            <a:ext cx="543842" cy="3768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4" idx="3"/>
          </p:cNvCxnSpPr>
          <p:nvPr/>
        </p:nvCxnSpPr>
        <p:spPr>
          <a:xfrm flipH="1">
            <a:off x="5787135" y="2910780"/>
            <a:ext cx="251582" cy="2031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4" idx="4"/>
          </p:cNvCxnSpPr>
          <p:nvPr/>
        </p:nvCxnSpPr>
        <p:spPr>
          <a:xfrm>
            <a:off x="6754742" y="3068960"/>
            <a:ext cx="22503" cy="17101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5" idx="4"/>
            <a:endCxn id="8" idx="0"/>
          </p:cNvCxnSpPr>
          <p:nvPr/>
        </p:nvCxnSpPr>
        <p:spPr>
          <a:xfrm>
            <a:off x="4572001" y="4824155"/>
            <a:ext cx="1" cy="6300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tx1"/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  <a:latin typeface="굴림" pitchFamily="50" charset="-127"/>
            <a:ea typeface="굴림" pitchFamily="50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31</Words>
  <Application>Microsoft Office PowerPoint</Application>
  <PresentationFormat>화면 슬라이드 쇼(4:3)</PresentationFormat>
  <Paragraphs>22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슬라이드 1</vt:lpstr>
      <vt:lpstr>슬라이드 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권오상</dc:creator>
  <cp:lastModifiedBy>yungjin</cp:lastModifiedBy>
  <cp:revision>9</cp:revision>
  <dcterms:created xsi:type="dcterms:W3CDTF">2012-02-02T05:52:36Z</dcterms:created>
  <dcterms:modified xsi:type="dcterms:W3CDTF">2012-11-07T02:15:52Z</dcterms:modified>
</cp:coreProperties>
</file>