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A0758-333F-4DB1-8EEE-6EBEC20635E3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3257-5F48-4DDF-BA68-5C53E256E0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14CB-567B-4484-BDF9-F8799F115BFF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AB07-270A-40A9-8F87-9AB2282495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6866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Web Programming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31740" y="1538790"/>
            <a:ext cx="46805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31540" y="2663915"/>
            <a:ext cx="1260140" cy="6300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6555" y="2753925"/>
            <a:ext cx="1260140" cy="6300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브라우저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540" y="4284095"/>
            <a:ext cx="1260140" cy="6300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6555" y="4374105"/>
            <a:ext cx="1260140" cy="6300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Applet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빗면 13"/>
          <p:cNvSpPr/>
          <p:nvPr/>
        </p:nvSpPr>
        <p:spPr>
          <a:xfrm>
            <a:off x="2276745" y="2168861"/>
            <a:ext cx="765085" cy="3375374"/>
          </a:xfrm>
          <a:prstGeom prst="bevel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클라이언트</a:t>
            </a:r>
            <a:endParaRPr lang="ko-KR" altLang="en-US" sz="3000" dirty="0">
              <a:solidFill>
                <a:schemeClr val="tx1"/>
              </a:solidFill>
              <a:latin typeface="궁서" pitchFamily="18" charset="-127"/>
              <a:ea typeface="궁서" pitchFamily="18" charset="-127"/>
            </a:endParaRPr>
          </a:p>
        </p:txBody>
      </p:sp>
      <p:sp>
        <p:nvSpPr>
          <p:cNvPr id="15" name="빗면 14"/>
          <p:cNvSpPr/>
          <p:nvPr/>
        </p:nvSpPr>
        <p:spPr>
          <a:xfrm>
            <a:off x="4977045" y="2168861"/>
            <a:ext cx="765085" cy="3375374"/>
          </a:xfrm>
          <a:prstGeom prst="bevel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서</a:t>
            </a:r>
            <a:endParaRPr lang="en-US" altLang="ko-KR" sz="3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3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30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버</a:t>
            </a:r>
            <a:endParaRPr lang="ko-KR" altLang="en-US" sz="3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폭발 1 16"/>
          <p:cNvSpPr/>
          <p:nvPr/>
        </p:nvSpPr>
        <p:spPr>
          <a:xfrm>
            <a:off x="3131840" y="4239091"/>
            <a:ext cx="1800200" cy="720080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인터넷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stCxn id="9" idx="3"/>
          </p:cNvCxnSpPr>
          <p:nvPr/>
        </p:nvCxnSpPr>
        <p:spPr>
          <a:xfrm>
            <a:off x="1826695" y="3068960"/>
            <a:ext cx="4500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3"/>
          </p:cNvCxnSpPr>
          <p:nvPr/>
        </p:nvCxnSpPr>
        <p:spPr>
          <a:xfrm>
            <a:off x="1826695" y="4689140"/>
            <a:ext cx="4500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041830" y="3023955"/>
            <a:ext cx="193521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46875" y="2528900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HTTP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2251" y="2168860"/>
            <a:ext cx="1665184" cy="5400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HTML</a:t>
            </a:r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문서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867255" y="2888940"/>
            <a:ext cx="1575176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프로그램</a:t>
            </a:r>
            <a:endParaRPr lang="en-US" altLang="ko-KR" sz="24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웹문서</a:t>
            </a:r>
            <a:endParaRPr lang="ko-KR" altLang="en-US" sz="24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47276" y="3924055"/>
            <a:ext cx="1215134" cy="54006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궁서체" pitchFamily="17" charset="-127"/>
                <a:ea typeface="궁서체" pitchFamily="17" charset="-127"/>
              </a:rPr>
              <a:t>DBMS</a:t>
            </a:r>
            <a:endParaRPr lang="ko-KR" altLang="en-US" sz="2400" dirty="0" smtClean="0">
              <a:solidFill>
                <a:schemeClr val="tx1"/>
              </a:solidFill>
              <a:latin typeface="궁서체" pitchFamily="17" charset="-127"/>
              <a:ea typeface="궁서체" pitchFamily="17" charset="-127"/>
            </a:endParaRPr>
          </a:p>
        </p:txBody>
      </p:sp>
      <p:sp>
        <p:nvSpPr>
          <p:cNvPr id="47" name="순서도: 자기 디스크 46"/>
          <p:cNvSpPr/>
          <p:nvPr/>
        </p:nvSpPr>
        <p:spPr>
          <a:xfrm>
            <a:off x="7024773" y="4914164"/>
            <a:ext cx="1260140" cy="405045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DB</a:t>
            </a:r>
            <a:endParaRPr lang="ko-KR" altLang="en-US" sz="24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87235" y="2033845"/>
            <a:ext cx="1935215" cy="36454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02900" y="2663915"/>
            <a:ext cx="6493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요청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902900" y="3474005"/>
            <a:ext cx="6493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결과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97225" y="52484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궁서체" pitchFamily="17" charset="-127"/>
                <a:ea typeface="궁서체" pitchFamily="17" charset="-127"/>
              </a:rPr>
              <a:t>강의범위</a:t>
            </a:r>
            <a:endParaRPr lang="ko-KR" altLang="en-US" sz="2400" dirty="0">
              <a:latin typeface="궁서체" pitchFamily="17" charset="-127"/>
              <a:ea typeface="궁서체" pitchFamily="17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08622" y="35190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◆</a:t>
            </a:r>
            <a:endParaRPr lang="ko-KR" altLang="en-US" sz="24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5742130" y="3068960"/>
            <a:ext cx="1125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742130" y="3383995"/>
            <a:ext cx="1125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6" idx="2"/>
            <a:endCxn id="47" idx="1"/>
          </p:cNvCxnSpPr>
          <p:nvPr/>
        </p:nvCxnSpPr>
        <p:spPr>
          <a:xfrm>
            <a:off x="7654843" y="4464115"/>
            <a:ext cx="0" cy="45004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>
                <a:latin typeface="굴림" pitchFamily="50" charset="-127"/>
                <a:ea typeface="굴림" pitchFamily="50" charset="-127"/>
              </a:rPr>
              <a:t>ATM Backbone(LAN)</a:t>
            </a:r>
            <a:endParaRPr lang="ko-KR" altLang="en-US" u="sng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1691681" y="1988840"/>
            <a:ext cx="1440159" cy="720080"/>
          </a:xfrm>
          <a:prstGeom prst="cub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공유허브</a:t>
            </a:r>
          </a:p>
        </p:txBody>
      </p:sp>
      <p:sp>
        <p:nvSpPr>
          <p:cNvPr id="4" name="정육면체 3"/>
          <p:cNvSpPr/>
          <p:nvPr/>
        </p:nvSpPr>
        <p:spPr>
          <a:xfrm>
            <a:off x="1691681" y="3023955"/>
            <a:ext cx="1440159" cy="720080"/>
          </a:xfrm>
          <a:prstGeom prst="cub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공유허브</a:t>
            </a:r>
          </a:p>
        </p:txBody>
      </p:sp>
      <p:sp>
        <p:nvSpPr>
          <p:cNvPr id="5" name="정육면체 4"/>
          <p:cNvSpPr/>
          <p:nvPr/>
        </p:nvSpPr>
        <p:spPr>
          <a:xfrm>
            <a:off x="241896" y="4419110"/>
            <a:ext cx="1440159" cy="720080"/>
          </a:xfrm>
          <a:prstGeom prst="cub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Router</a:t>
            </a:r>
            <a:endParaRPr lang="ko-KR" altLang="en-US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" name="꺾인 연결선 6"/>
          <p:cNvCxnSpPr>
            <a:stCxn id="3" idx="2"/>
            <a:endCxn id="5" idx="0"/>
          </p:cNvCxnSpPr>
          <p:nvPr/>
        </p:nvCxnSpPr>
        <p:spPr>
          <a:xfrm rot="10800000" flipV="1">
            <a:off x="1051985" y="2438890"/>
            <a:ext cx="639696" cy="19802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2"/>
            <a:endCxn id="5" idx="0"/>
          </p:cNvCxnSpPr>
          <p:nvPr/>
        </p:nvCxnSpPr>
        <p:spPr>
          <a:xfrm rot="10800000" flipV="1">
            <a:off x="1051985" y="3474004"/>
            <a:ext cx="639696" cy="9451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6665" y="558924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A)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과거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7137287" y="2303875"/>
            <a:ext cx="1440159" cy="720080"/>
          </a:xfrm>
          <a:prstGeom prst="cub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공유허브</a:t>
            </a:r>
          </a:p>
        </p:txBody>
      </p:sp>
      <p:sp>
        <p:nvSpPr>
          <p:cNvPr id="17" name="정육면체 16"/>
          <p:cNvSpPr/>
          <p:nvPr/>
        </p:nvSpPr>
        <p:spPr>
          <a:xfrm>
            <a:off x="7137287" y="3338990"/>
            <a:ext cx="1440159" cy="720080"/>
          </a:xfrm>
          <a:prstGeom prst="cub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공유허브</a:t>
            </a:r>
          </a:p>
        </p:txBody>
      </p:sp>
      <p:sp>
        <p:nvSpPr>
          <p:cNvPr id="18" name="정육면체 17"/>
          <p:cNvSpPr/>
          <p:nvPr/>
        </p:nvSpPr>
        <p:spPr>
          <a:xfrm>
            <a:off x="4752020" y="2258870"/>
            <a:ext cx="1890212" cy="810090"/>
          </a:xfrm>
          <a:prstGeom prst="cub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Multi-layer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스위치</a:t>
            </a:r>
          </a:p>
        </p:txBody>
      </p:sp>
      <p:sp>
        <p:nvSpPr>
          <p:cNvPr id="19" name="정육면체 18"/>
          <p:cNvSpPr/>
          <p:nvPr/>
        </p:nvSpPr>
        <p:spPr>
          <a:xfrm>
            <a:off x="4932041" y="3293985"/>
            <a:ext cx="1530170" cy="810090"/>
          </a:xfrm>
          <a:prstGeom prst="cub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LAN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스위치</a:t>
            </a:r>
          </a:p>
        </p:txBody>
      </p:sp>
      <p:sp>
        <p:nvSpPr>
          <p:cNvPr id="20" name="정육면체 19"/>
          <p:cNvSpPr/>
          <p:nvPr/>
        </p:nvSpPr>
        <p:spPr>
          <a:xfrm>
            <a:off x="5697125" y="4959170"/>
            <a:ext cx="1440159" cy="720080"/>
          </a:xfrm>
          <a:prstGeom prst="cub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Router</a:t>
            </a:r>
            <a:endParaRPr lang="ko-KR" altLang="en-US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3356865" y="4914165"/>
            <a:ext cx="1530170" cy="810090"/>
          </a:xfrm>
          <a:prstGeom prst="cub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ATM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스위치</a:t>
            </a:r>
          </a:p>
        </p:txBody>
      </p:sp>
      <p:sp>
        <p:nvSpPr>
          <p:cNvPr id="22" name="포인트가 8개인 별 21"/>
          <p:cNvSpPr/>
          <p:nvPr/>
        </p:nvSpPr>
        <p:spPr>
          <a:xfrm>
            <a:off x="7677345" y="4734145"/>
            <a:ext cx="1170130" cy="1170130"/>
          </a:xfrm>
          <a:prstGeom prst="star8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4" name="Shape 23"/>
          <p:cNvCxnSpPr>
            <a:stCxn id="18" idx="2"/>
          </p:cNvCxnSpPr>
          <p:nvPr/>
        </p:nvCxnSpPr>
        <p:spPr>
          <a:xfrm rot="10800000" flipV="1">
            <a:off x="3851920" y="2765175"/>
            <a:ext cx="900100" cy="21489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9" idx="2"/>
            <a:endCxn id="21" idx="0"/>
          </p:cNvCxnSpPr>
          <p:nvPr/>
        </p:nvCxnSpPr>
        <p:spPr>
          <a:xfrm rot="10800000" flipV="1">
            <a:off x="4223211" y="3800291"/>
            <a:ext cx="708830" cy="11138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6" idx="2"/>
          </p:cNvCxnSpPr>
          <p:nvPr/>
        </p:nvCxnSpPr>
        <p:spPr>
          <a:xfrm flipH="1">
            <a:off x="6642230" y="2753925"/>
            <a:ext cx="495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>
            <a:off x="6462210" y="3789040"/>
            <a:ext cx="675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0" idx="2"/>
          </p:cNvCxnSpPr>
          <p:nvPr/>
        </p:nvCxnSpPr>
        <p:spPr>
          <a:xfrm flipH="1">
            <a:off x="4887035" y="5409220"/>
            <a:ext cx="810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2" idx="4"/>
          </p:cNvCxnSpPr>
          <p:nvPr/>
        </p:nvCxnSpPr>
        <p:spPr>
          <a:xfrm flipH="1">
            <a:off x="7137285" y="5319210"/>
            <a:ext cx="54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76945" y="2033845"/>
            <a:ext cx="4680520" cy="2205245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31839" y="4644134"/>
            <a:ext cx="4275475" cy="1485165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07015" y="1605281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굴림" pitchFamily="50" charset="-127"/>
                <a:ea typeface="굴림" pitchFamily="50" charset="-127"/>
              </a:rPr>
              <a:t>Wiring Closet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2270" y="5714963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굴림" pitchFamily="50" charset="-127"/>
                <a:ea typeface="굴림" pitchFamily="50" charset="-127"/>
              </a:rPr>
              <a:t>Backbone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66990" y="603929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B)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현재</a:t>
            </a:r>
            <a:endParaRPr lang="ko-KR" altLang="en-US" sz="16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43</Words>
  <Application>Microsoft Office PowerPoint</Application>
  <PresentationFormat>화면 슬라이드 쇼(4:3)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Web Programming</vt:lpstr>
      <vt:lpstr>ATM Backbone(LAN)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권오상</dc:creator>
  <cp:lastModifiedBy>수연</cp:lastModifiedBy>
  <cp:revision>37</cp:revision>
  <dcterms:created xsi:type="dcterms:W3CDTF">2012-01-05T06:53:52Z</dcterms:created>
  <dcterms:modified xsi:type="dcterms:W3CDTF">2012-02-01T02:48:32Z</dcterms:modified>
</cp:coreProperties>
</file>