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A333-7B8F-4E0B-9409-9C8FC517A3F3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C60F9-C125-4DCE-A476-811EAFAD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60F9-C125-4DCE-A476-811EAFAD0B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F504-578A-4FA1-917B-450DFACB12E6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F51-2317-4EAE-BFED-A6AE886A46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8835"/>
            <a:ext cx="7772400" cy="1470025"/>
          </a:xfrm>
          <a:ln w="381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㈜한국정보기술</a:t>
            </a:r>
            <a:endParaRPr lang="ko-KR" altLang="en-US" sz="4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570" y="311396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"/>
            </a:pP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부서별 인원현황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1571" y="3879049"/>
          <a:ext cx="77408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7"/>
                <a:gridCol w="1105837"/>
                <a:gridCol w="1105837"/>
                <a:gridCol w="1105837"/>
                <a:gridCol w="1105837"/>
                <a:gridCol w="1105837"/>
                <a:gridCol w="1105837"/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영업팀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기술부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연구소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Network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합계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인원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구성비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(%)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1545" y="351901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단위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명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5769260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※2000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년 충원 예정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위로 굽은 화살표 7"/>
          <p:cNvSpPr/>
          <p:nvPr/>
        </p:nvSpPr>
        <p:spPr>
          <a:xfrm>
            <a:off x="6417205" y="5679250"/>
            <a:ext cx="540060" cy="36004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6462210" y="5679250"/>
            <a:ext cx="1305146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사용자들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49" name="직선 연결선 48"/>
          <p:cNvCxnSpPr>
            <a:stCxn id="3" idx="6"/>
          </p:cNvCxnSpPr>
          <p:nvPr/>
        </p:nvCxnSpPr>
        <p:spPr>
          <a:xfrm flipH="1">
            <a:off x="4572000" y="4059069"/>
            <a:ext cx="1" cy="1440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016607" y="503675"/>
            <a:ext cx="7110788" cy="855095"/>
          </a:xfrm>
          <a:prstGeom prst="ellipse">
            <a:avLst/>
          </a:prstGeom>
          <a:gradFill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27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한국 박물관 시스템 구성도</a:t>
            </a:r>
            <a:endParaRPr lang="ko-KR" altLang="en-US" sz="3200" b="1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포인트가 16개인 별 2"/>
          <p:cNvSpPr/>
          <p:nvPr/>
        </p:nvSpPr>
        <p:spPr>
          <a:xfrm>
            <a:off x="3604393" y="2123854"/>
            <a:ext cx="1935215" cy="1935215"/>
          </a:xfrm>
          <a:prstGeom prst="star16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초고속</a:t>
            </a:r>
            <a:endParaRPr lang="en-US" altLang="ko-KR" sz="2000" dirty="0" smtClean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통신망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66655" y="1853825"/>
            <a:ext cx="1305146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6655" y="3699030"/>
            <a:ext cx="1305146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사용</a:t>
            </a:r>
            <a:r>
              <a:rPr lang="ko-KR" altLang="en-US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자</a:t>
            </a:r>
            <a:r>
              <a:rPr lang="en-US" altLang="ko-KR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72200" y="1853825"/>
            <a:ext cx="1305146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72200" y="5611742"/>
            <a:ext cx="1305146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사용자들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6895" y="4509120"/>
            <a:ext cx="189021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Router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6895" y="5004175"/>
            <a:ext cx="189021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Hub</a:t>
            </a:r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6507215" y="3158970"/>
            <a:ext cx="1215135" cy="63007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1601670" y="5643870"/>
            <a:ext cx="1080120" cy="63007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7250" y="5829300"/>
            <a:ext cx="315035" cy="225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원통 17"/>
          <p:cNvSpPr/>
          <p:nvPr/>
        </p:nvSpPr>
        <p:spPr>
          <a:xfrm>
            <a:off x="3086835" y="5656747"/>
            <a:ext cx="990110" cy="450050"/>
          </a:xfrm>
          <a:prstGeom prst="can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DB</a:t>
            </a:r>
            <a:endParaRPr lang="ko-KR" altLang="en-US" sz="2000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20" name="직선 연결선 19"/>
          <p:cNvCxnSpPr>
            <a:stCxn id="12" idx="5"/>
            <a:endCxn id="18" idx="2"/>
          </p:cNvCxnSpPr>
          <p:nvPr/>
        </p:nvCxnSpPr>
        <p:spPr>
          <a:xfrm>
            <a:off x="2681790" y="5880146"/>
            <a:ext cx="405045" cy="1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1"/>
            <a:endCxn id="11" idx="3"/>
          </p:cNvCxnSpPr>
          <p:nvPr/>
        </p:nvCxnSpPr>
        <p:spPr>
          <a:xfrm>
            <a:off x="7036024" y="3316488"/>
            <a:ext cx="0" cy="472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2"/>
            <a:endCxn id="11" idx="4"/>
          </p:cNvCxnSpPr>
          <p:nvPr/>
        </p:nvCxnSpPr>
        <p:spPr>
          <a:xfrm>
            <a:off x="6507215" y="3552764"/>
            <a:ext cx="1057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1"/>
            <a:endCxn id="11" idx="0"/>
          </p:cNvCxnSpPr>
          <p:nvPr/>
        </p:nvCxnSpPr>
        <p:spPr>
          <a:xfrm flipV="1">
            <a:off x="7036024" y="3158970"/>
            <a:ext cx="157517" cy="15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1"/>
            <a:endCxn id="12" idx="3"/>
          </p:cNvCxnSpPr>
          <p:nvPr/>
        </p:nvCxnSpPr>
        <p:spPr>
          <a:xfrm>
            <a:off x="2062971" y="5801388"/>
            <a:ext cx="0" cy="472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" idx="3"/>
            <a:endCxn id="3" idx="10"/>
          </p:cNvCxnSpPr>
          <p:nvPr/>
        </p:nvCxnSpPr>
        <p:spPr>
          <a:xfrm>
            <a:off x="2771801" y="2123855"/>
            <a:ext cx="832592" cy="96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3"/>
            <a:endCxn id="3" idx="10"/>
          </p:cNvCxnSpPr>
          <p:nvPr/>
        </p:nvCxnSpPr>
        <p:spPr>
          <a:xfrm flipV="1">
            <a:off x="2771801" y="3091462"/>
            <a:ext cx="832592" cy="877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2"/>
            <a:endCxn id="7" idx="1"/>
          </p:cNvCxnSpPr>
          <p:nvPr/>
        </p:nvCxnSpPr>
        <p:spPr>
          <a:xfrm flipV="1">
            <a:off x="5539608" y="2123855"/>
            <a:ext cx="832592" cy="96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11" idx="2"/>
          </p:cNvCxnSpPr>
          <p:nvPr/>
        </p:nvCxnSpPr>
        <p:spPr>
          <a:xfrm>
            <a:off x="5539608" y="3091462"/>
            <a:ext cx="967607" cy="461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2" idx="0"/>
            <a:endCxn id="8" idx="0"/>
          </p:cNvCxnSpPr>
          <p:nvPr/>
        </p:nvCxnSpPr>
        <p:spPr>
          <a:xfrm rot="5400000" flipH="1" flipV="1">
            <a:off x="4606566" y="3225664"/>
            <a:ext cx="32128" cy="4804285"/>
          </a:xfrm>
          <a:prstGeom prst="bentConnector3">
            <a:avLst>
              <a:gd name="adj1" fmla="val 4220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1413" y="383404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문화정보시스템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86635" y="6264315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박물관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DB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>
            <a:solidFill>
              <a:schemeClr val="tx1"/>
            </a:solidFill>
            <a:latin typeface="HY중고딕" pitchFamily="18" charset="-127"/>
            <a:ea typeface="HY중고딕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화면 슬라이드 쇼(4:3)</PresentationFormat>
  <Paragraphs>41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㈜한국정보기술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㈜한국정보기술</dc:title>
  <dc:creator>권오상</dc:creator>
  <cp:lastModifiedBy>수연</cp:lastModifiedBy>
  <cp:revision>14</cp:revision>
  <dcterms:created xsi:type="dcterms:W3CDTF">2012-01-16T07:53:59Z</dcterms:created>
  <dcterms:modified xsi:type="dcterms:W3CDTF">2012-02-01T07:35:04Z</dcterms:modified>
</cp:coreProperties>
</file>