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046" y="-96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C596-AF97-4802-B743-0D29A4CC9DC9}" type="datetimeFigureOut">
              <a:rPr lang="ko-KR" altLang="en-US" smtClean="0"/>
              <a:t>2012-01-17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A3B41-72FD-491E-A6D0-C9FB555350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로 말린 두루마리 모양 3"/>
          <p:cNvSpPr/>
          <p:nvPr/>
        </p:nvSpPr>
        <p:spPr>
          <a:xfrm>
            <a:off x="566555" y="503675"/>
            <a:ext cx="7920880" cy="1125125"/>
          </a:xfrm>
          <a:prstGeom prst="horizontalScroll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77800" dir="18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가입 특전</a:t>
            </a:r>
            <a:endParaRPr lang="ko-KR" altLang="en-US" sz="4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564" y="2348880"/>
            <a:ext cx="40954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굴림" pitchFamily="50" charset="-127"/>
              <a:buChar char="☎"/>
            </a:pPr>
            <a:r>
              <a:rPr lang="ko-KR" altLang="en-US" sz="2200" dirty="0" smtClean="0">
                <a:latin typeface="굴림" pitchFamily="50" charset="-127"/>
                <a:ea typeface="굴림" pitchFamily="50" charset="-127"/>
              </a:rPr>
              <a:t>특전 </a:t>
            </a:r>
            <a:r>
              <a:rPr lang="en-US" altLang="ko-KR" sz="2200" dirty="0" smtClean="0">
                <a:latin typeface="굴림" pitchFamily="50" charset="-127"/>
                <a:ea typeface="굴림" pitchFamily="50" charset="-127"/>
              </a:rPr>
              <a:t>1 : </a:t>
            </a:r>
            <a:r>
              <a:rPr lang="ko-KR" altLang="en-US" sz="2200" dirty="0" smtClean="0">
                <a:latin typeface="굴림" pitchFamily="50" charset="-127"/>
                <a:ea typeface="굴림" pitchFamily="50" charset="-127"/>
              </a:rPr>
              <a:t>가입 설치비 면제</a:t>
            </a:r>
            <a:r>
              <a:rPr lang="en-US" altLang="ko-KR" sz="2200" dirty="0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2200" dirty="0" smtClean="0">
                <a:latin typeface="굴림" pitchFamily="50" charset="-127"/>
                <a:ea typeface="굴림" pitchFamily="50" charset="-127"/>
              </a:rPr>
            </a:br>
            <a:r>
              <a:rPr lang="en-US" altLang="ko-KR" sz="2200" dirty="0" smtClean="0">
                <a:latin typeface="굴림" pitchFamily="50" charset="-127"/>
                <a:ea typeface="굴림" pitchFamily="50" charset="-127"/>
              </a:rPr>
              <a:t>  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케이블 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TV </a:t>
            </a:r>
            <a:r>
              <a:rPr lang="ko-KR" altLang="en-US" sz="2000" dirty="0" smtClean="0">
                <a:latin typeface="굴림" pitchFamily="50" charset="-127"/>
                <a:ea typeface="굴림" pitchFamily="50" charset="-127"/>
              </a:rPr>
              <a:t>설치비는 제외</a:t>
            </a: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pPr marL="269875" indent="-269875">
              <a:buFont typeface="굴림" pitchFamily="50" charset="-127"/>
              <a:buChar char="☎"/>
            </a:pPr>
            <a:r>
              <a:rPr lang="ko-KR" altLang="en-US" sz="2200" dirty="0">
                <a:latin typeface="굴림" pitchFamily="50" charset="-127"/>
                <a:ea typeface="굴림" pitchFamily="50" charset="-127"/>
              </a:rPr>
              <a:t>특전 </a:t>
            </a:r>
            <a:r>
              <a:rPr lang="en-US" altLang="ko-KR" sz="2200" dirty="0">
                <a:latin typeface="굴림" pitchFamily="50" charset="-127"/>
                <a:ea typeface="굴림" pitchFamily="50" charset="-127"/>
              </a:rPr>
              <a:t>2 : </a:t>
            </a:r>
            <a:r>
              <a:rPr lang="ko-KR" altLang="en-US" sz="2200" dirty="0">
                <a:latin typeface="굴림" pitchFamily="50" charset="-127"/>
                <a:ea typeface="굴림" pitchFamily="50" charset="-127"/>
              </a:rPr>
              <a:t>기본료 </a:t>
            </a:r>
            <a:r>
              <a:rPr lang="en-US" altLang="ko-KR" sz="2200" dirty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200" dirty="0" err="1">
                <a:latin typeface="굴림" pitchFamily="50" charset="-127"/>
                <a:ea typeface="굴림" pitchFamily="50" charset="-127"/>
              </a:rPr>
              <a:t>월정액</a:t>
            </a:r>
            <a:r>
              <a:rPr lang="ko-KR" altLang="en-US" sz="2200" dirty="0">
                <a:latin typeface="굴림" pitchFamily="50" charset="-127"/>
                <a:ea typeface="굴림" pitchFamily="50" charset="-127"/>
              </a:rPr>
              <a:t> 요금 포함</a:t>
            </a:r>
            <a:r>
              <a:rPr lang="en-US" altLang="ko-KR" sz="2200" dirty="0">
                <a:latin typeface="굴림" pitchFamily="50" charset="-127"/>
                <a:ea typeface="굴림" pitchFamily="50" charset="-127"/>
              </a:rPr>
              <a:t>) 1</a:t>
            </a:r>
            <a:r>
              <a:rPr lang="ko-KR" altLang="en-US" sz="2200" dirty="0">
                <a:latin typeface="굴림" pitchFamily="50" charset="-127"/>
                <a:ea typeface="굴림" pitchFamily="50" charset="-127"/>
              </a:rPr>
              <a:t>개월 면제</a:t>
            </a:r>
            <a:endParaRPr lang="en-US" altLang="ko-KR" sz="2200" dirty="0">
              <a:latin typeface="굴림" pitchFamily="50" charset="-127"/>
              <a:ea typeface="굴림" pitchFamily="50" charset="-127"/>
            </a:endParaRPr>
          </a:p>
          <a:p>
            <a:pPr marL="269875" indent="-269875">
              <a:buFont typeface="굴림" pitchFamily="50" charset="-127"/>
              <a:buChar char="☎"/>
            </a:pPr>
            <a:r>
              <a:rPr lang="ko-KR" altLang="en-US" sz="2200" dirty="0">
                <a:latin typeface="굴림" pitchFamily="50" charset="-127"/>
                <a:ea typeface="굴림" pitchFamily="50" charset="-127"/>
              </a:rPr>
              <a:t>특전 </a:t>
            </a:r>
            <a:r>
              <a:rPr lang="en-US" altLang="ko-KR" sz="2200" dirty="0">
                <a:latin typeface="굴림" pitchFamily="50" charset="-127"/>
                <a:ea typeface="굴림" pitchFamily="50" charset="-127"/>
              </a:rPr>
              <a:t>3 : </a:t>
            </a:r>
            <a:r>
              <a:rPr lang="ko-KR" altLang="en-US" sz="2200" dirty="0">
                <a:latin typeface="굴림" pitchFamily="50" charset="-127"/>
                <a:ea typeface="굴림" pitchFamily="50" charset="-127"/>
              </a:rPr>
              <a:t>통화료</a:t>
            </a:r>
            <a:r>
              <a:rPr lang="en-US" altLang="ko-KR" sz="2200" dirty="0">
                <a:latin typeface="굴림" pitchFamily="50" charset="-127"/>
                <a:ea typeface="굴림" pitchFamily="50" charset="-127"/>
              </a:rPr>
              <a:t> 2</a:t>
            </a:r>
            <a:r>
              <a:rPr lang="ko-KR" altLang="en-US" sz="2200" dirty="0">
                <a:latin typeface="굴림" pitchFamily="50" charset="-127"/>
                <a:ea typeface="굴림" pitchFamily="50" charset="-127"/>
              </a:rPr>
              <a:t>개월간 시내전화 월 </a:t>
            </a:r>
            <a:r>
              <a:rPr lang="en-US" altLang="ko-KR" sz="2200" dirty="0">
                <a:latin typeface="굴림" pitchFamily="50" charset="-127"/>
                <a:ea typeface="굴림" pitchFamily="50" charset="-127"/>
              </a:rPr>
              <a:t>100</a:t>
            </a:r>
            <a:r>
              <a:rPr lang="ko-KR" altLang="en-US" sz="2200" dirty="0">
                <a:latin typeface="굴림" pitchFamily="50" charset="-127"/>
                <a:ea typeface="굴림" pitchFamily="50" charset="-127"/>
              </a:rPr>
              <a:t>통화 </a:t>
            </a:r>
            <a:r>
              <a:rPr lang="ko-KR" altLang="en-US" sz="2200" dirty="0" smtClean="0">
                <a:latin typeface="굴림" pitchFamily="50" charset="-127"/>
                <a:ea typeface="굴림" pitchFamily="50" charset="-127"/>
              </a:rPr>
              <a:t>면제</a:t>
            </a:r>
            <a:r>
              <a:rPr lang="en-US" altLang="ko-KR" sz="2200" dirty="0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2200" dirty="0" smtClean="0">
                <a:latin typeface="굴림" pitchFamily="50" charset="-127"/>
                <a:ea typeface="굴림" pitchFamily="50" charset="-127"/>
              </a:rPr>
            </a:br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표준 시간기준 최대 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300</a:t>
            </a:r>
            <a:r>
              <a:rPr lang="ko-KR" altLang="en-US" sz="2000" dirty="0">
                <a:latin typeface="굴림" pitchFamily="50" charset="-127"/>
                <a:ea typeface="굴림" pitchFamily="50" charset="-127"/>
              </a:rPr>
              <a:t>분</a:t>
            </a:r>
            <a:r>
              <a:rPr lang="en-US" altLang="ko-KR" sz="2000" dirty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427095" y="2438890"/>
            <a:ext cx="2745305" cy="3015335"/>
          </a:xfrm>
          <a:prstGeom prst="ellipse">
            <a:avLst/>
          </a:prstGeom>
          <a:scene3d>
            <a:camera prst="obliqueTopRight"/>
            <a:lightRig rig="threePt" dir="t"/>
          </a:scene3d>
          <a:sp3d extrusionH="889000" prstMaterial="legacyWireframe">
            <a:bevelT w="12700" h="12700"/>
            <a:bevelB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BONUS</a:t>
            </a:r>
            <a:endParaRPr lang="ko-KR" alt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>
            <a:stCxn id="7" idx="0"/>
          </p:cNvCxnSpPr>
          <p:nvPr/>
        </p:nvCxnSpPr>
        <p:spPr>
          <a:xfrm flipV="1">
            <a:off x="4256965" y="3158970"/>
            <a:ext cx="0" cy="27453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777245" y="3654025"/>
            <a:ext cx="1800200" cy="4050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54043" y="548680"/>
            <a:ext cx="8235914" cy="10351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dist="107950" dir="27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Open Financial Exchange </a:t>
            </a:r>
            <a:r>
              <a:rPr lang="ko-KR" altLang="en-US" sz="44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구조</a:t>
            </a:r>
            <a:endParaRPr lang="ko-KR" altLang="en-US" sz="44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64000" y="2348880"/>
            <a:ext cx="1587920" cy="585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Bank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System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49265" y="2348880"/>
            <a:ext cx="1587920" cy="5850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Processors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1860" y="3348614"/>
            <a:ext cx="1890210" cy="4050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Translation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11860" y="3744035"/>
            <a:ext cx="1890210" cy="4050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Web Server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11860" y="5904275"/>
            <a:ext cx="1890210" cy="4050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Customer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구름 7"/>
          <p:cNvSpPr/>
          <p:nvPr/>
        </p:nvSpPr>
        <p:spPr>
          <a:xfrm>
            <a:off x="3260350" y="4464115"/>
            <a:ext cx="1986726" cy="1080120"/>
          </a:xfrm>
          <a:prstGeom prst="clou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Internet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87235" y="2393885"/>
            <a:ext cx="1800200" cy="4050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Bill Pay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87235" y="2978950"/>
            <a:ext cx="1800200" cy="4050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Credit Cards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3609020"/>
            <a:ext cx="1800200" cy="4050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687235" y="3564015"/>
            <a:ext cx="1800200" cy="4050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Other…</a:t>
            </a:r>
            <a:endParaRPr lang="ko-KR" altLang="en-US" sz="2000" dirty="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5" name="꺾인 연결선 14"/>
          <p:cNvCxnSpPr>
            <a:stCxn id="3" idx="2"/>
            <a:endCxn id="4" idx="2"/>
          </p:cNvCxnSpPr>
          <p:nvPr/>
        </p:nvCxnSpPr>
        <p:spPr>
          <a:xfrm rot="16200000" flipH="1">
            <a:off x="4250592" y="1741313"/>
            <a:ext cx="12700" cy="2385265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대괄호 21"/>
          <p:cNvSpPr/>
          <p:nvPr/>
        </p:nvSpPr>
        <p:spPr>
          <a:xfrm>
            <a:off x="2051721" y="2213865"/>
            <a:ext cx="105664" cy="810090"/>
          </a:xfrm>
          <a:prstGeom prst="leftBracket">
            <a:avLst>
              <a:gd name="adj" fmla="val 8416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대괄호 22"/>
          <p:cNvSpPr/>
          <p:nvPr/>
        </p:nvSpPr>
        <p:spPr>
          <a:xfrm>
            <a:off x="3041830" y="4464115"/>
            <a:ext cx="90010" cy="1170130"/>
          </a:xfrm>
          <a:prstGeom prst="leftBracket">
            <a:avLst>
              <a:gd name="adj" fmla="val 8416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중괄호 23"/>
          <p:cNvSpPr/>
          <p:nvPr/>
        </p:nvSpPr>
        <p:spPr>
          <a:xfrm>
            <a:off x="6372200" y="2258870"/>
            <a:ext cx="270030" cy="1890210"/>
          </a:xfrm>
          <a:prstGeom prst="leftBrace">
            <a:avLst>
              <a:gd name="adj1" fmla="val 51107"/>
              <a:gd name="adj2" fmla="val 2097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56565" y="2303875"/>
            <a:ext cx="1285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Backend</a:t>
            </a:r>
          </a:p>
          <a:p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Networks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1581" y="4829090"/>
            <a:ext cx="211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굴림" pitchFamily="50" charset="-127"/>
                <a:ea typeface="굴림" pitchFamily="50" charset="-127"/>
              </a:rPr>
              <a:t>Public Networks</a:t>
            </a:r>
            <a:endParaRPr lang="ko-KR" altLang="en-US" sz="2000" dirty="0"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>
            <a:solidFill>
              <a:schemeClr val="tx1"/>
            </a:solidFill>
            <a:latin typeface="굴림" pitchFamily="50" charset="-127"/>
            <a:ea typeface="굴림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31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권오상</dc:creator>
  <cp:lastModifiedBy>권오상</cp:lastModifiedBy>
  <cp:revision>6</cp:revision>
  <dcterms:created xsi:type="dcterms:W3CDTF">2012-01-17T07:43:31Z</dcterms:created>
  <dcterms:modified xsi:type="dcterms:W3CDTF">2012-01-17T08:45:45Z</dcterms:modified>
</cp:coreProperties>
</file>