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14597A-CAEA-4BF7-9158-F1F8E46DA95C}" type="datetimeFigureOut">
              <a:rPr lang="ko-KR" altLang="en-US" smtClean="0"/>
              <a:pPr/>
              <a:t>2012-11-07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44FFA-FCB9-495E-B174-54BAAC7AE2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14C9-3057-4241-B446-8336F094A0F9}" type="datetimeFigureOut">
              <a:rPr lang="ko-KR" altLang="en-US" smtClean="0"/>
              <a:pPr/>
              <a:t>2012-11-07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A8D0-2638-41C0-81C7-FF4E6620D8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14C9-3057-4241-B446-8336F094A0F9}" type="datetimeFigureOut">
              <a:rPr lang="ko-KR" altLang="en-US" smtClean="0"/>
              <a:pPr/>
              <a:t>2012-11-07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A8D0-2638-41C0-81C7-FF4E6620D8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14C9-3057-4241-B446-8336F094A0F9}" type="datetimeFigureOut">
              <a:rPr lang="ko-KR" altLang="en-US" smtClean="0"/>
              <a:pPr/>
              <a:t>2012-11-07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A8D0-2638-41C0-81C7-FF4E6620D8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14C9-3057-4241-B446-8336F094A0F9}" type="datetimeFigureOut">
              <a:rPr lang="ko-KR" altLang="en-US" smtClean="0"/>
              <a:pPr/>
              <a:t>2012-11-07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A8D0-2638-41C0-81C7-FF4E6620D8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14C9-3057-4241-B446-8336F094A0F9}" type="datetimeFigureOut">
              <a:rPr lang="ko-KR" altLang="en-US" smtClean="0"/>
              <a:pPr/>
              <a:t>2012-11-07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A8D0-2638-41C0-81C7-FF4E6620D8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14C9-3057-4241-B446-8336F094A0F9}" type="datetimeFigureOut">
              <a:rPr lang="ko-KR" altLang="en-US" smtClean="0"/>
              <a:pPr/>
              <a:t>2012-11-07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A8D0-2638-41C0-81C7-FF4E6620D8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14C9-3057-4241-B446-8336F094A0F9}" type="datetimeFigureOut">
              <a:rPr lang="ko-KR" altLang="en-US" smtClean="0"/>
              <a:pPr/>
              <a:t>2012-11-07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A8D0-2638-41C0-81C7-FF4E6620D8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14C9-3057-4241-B446-8336F094A0F9}" type="datetimeFigureOut">
              <a:rPr lang="ko-KR" altLang="en-US" smtClean="0"/>
              <a:pPr/>
              <a:t>2012-11-07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A8D0-2638-41C0-81C7-FF4E6620D8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14C9-3057-4241-B446-8336F094A0F9}" type="datetimeFigureOut">
              <a:rPr lang="ko-KR" altLang="en-US" smtClean="0"/>
              <a:pPr/>
              <a:t>2012-11-07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A8D0-2638-41C0-81C7-FF4E6620D8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14C9-3057-4241-B446-8336F094A0F9}" type="datetimeFigureOut">
              <a:rPr lang="ko-KR" altLang="en-US" smtClean="0"/>
              <a:pPr/>
              <a:t>2012-11-07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A8D0-2638-41C0-81C7-FF4E6620D8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14C9-3057-4241-B446-8336F094A0F9}" type="datetimeFigureOut">
              <a:rPr lang="ko-KR" altLang="en-US" smtClean="0"/>
              <a:pPr/>
              <a:t>2012-11-07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A8D0-2638-41C0-81C7-FF4E6620D8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014C9-3057-4241-B446-8336F094A0F9}" type="datetimeFigureOut">
              <a:rPr lang="ko-KR" altLang="en-US" smtClean="0"/>
              <a:pPr/>
              <a:t>2012-11-07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5A8D0-2638-41C0-81C7-FF4E6620D8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로 말린 두루마리 모양 3"/>
          <p:cNvSpPr/>
          <p:nvPr/>
        </p:nvSpPr>
        <p:spPr>
          <a:xfrm>
            <a:off x="656565" y="413665"/>
            <a:ext cx="7650850" cy="1215135"/>
          </a:xfrm>
          <a:prstGeom prst="horizontalScroll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200" b="1" dirty="0" smtClean="0">
                <a:latin typeface="굴림" pitchFamily="50" charset="-127"/>
                <a:ea typeface="굴림" pitchFamily="50" charset="-127"/>
              </a:rPr>
              <a:t>Multi-media </a:t>
            </a:r>
            <a:r>
              <a:rPr lang="en-US" altLang="ko-KR" sz="4200" b="1" smtClean="0">
                <a:latin typeface="굴림" pitchFamily="50" charset="-127"/>
                <a:ea typeface="굴림" pitchFamily="50" charset="-127"/>
              </a:rPr>
              <a:t>Title </a:t>
            </a:r>
            <a:r>
              <a:rPr lang="ko-KR" altLang="en-US" sz="4200" b="1" dirty="0" smtClean="0">
                <a:latin typeface="굴림" pitchFamily="50" charset="-127"/>
                <a:ea typeface="굴림" pitchFamily="50" charset="-127"/>
              </a:rPr>
              <a:t>조직</a:t>
            </a:r>
            <a:endParaRPr lang="ko-KR" altLang="en-US" sz="42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01569" y="1853825"/>
            <a:ext cx="3330371" cy="1575175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/>
            </a:solidFill>
          </a:ln>
          <a:effectLst>
            <a:outerShdw dist="101600" dir="27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본문 찾기</a:t>
            </a:r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     </a:t>
            </a:r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비디오 찾기</a:t>
            </a:r>
            <a:endParaRPr lang="en-US" altLang="ko-KR" sz="2000" dirty="0" smtClean="0">
              <a:latin typeface="굴림" pitchFamily="50" charset="-127"/>
              <a:ea typeface="굴림" pitchFamily="50" charset="-127"/>
            </a:endParaRPr>
          </a:p>
          <a:p>
            <a:pPr algn="ctr"/>
            <a:endParaRPr lang="en-US" altLang="ko-KR" sz="2000" dirty="0">
              <a:latin typeface="굴림" pitchFamily="50" charset="-127"/>
              <a:ea typeface="굴림" pitchFamily="50" charset="-127"/>
            </a:endParaRPr>
          </a:p>
          <a:p>
            <a:pPr algn="ctr"/>
            <a:endParaRPr lang="en-US" altLang="ko-KR" sz="2000" dirty="0" smtClean="0">
              <a:latin typeface="굴림" pitchFamily="50" charset="-127"/>
              <a:ea typeface="굴림" pitchFamily="50" charset="-127"/>
            </a:endParaRPr>
          </a:p>
          <a:p>
            <a:pPr algn="ctr"/>
            <a:endParaRPr lang="en-US" altLang="ko-KR" sz="2000" dirty="0" smtClean="0">
              <a:latin typeface="굴림" pitchFamily="50" charset="-127"/>
              <a:ea typeface="굴림" pitchFamily="50" charset="-127"/>
            </a:endParaRPr>
          </a:p>
          <a:p>
            <a:pPr algn="ctr"/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확인     취소</a:t>
            </a:r>
            <a:endParaRPr lang="ko-KR" altLang="en-US" sz="20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51620" y="2213865"/>
            <a:ext cx="2430270" cy="81009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가상현실</a:t>
            </a:r>
            <a:endParaRPr lang="en-US" altLang="ko-KR" sz="16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가상현실 기술의 </a:t>
            </a:r>
            <a:r>
              <a:rPr lang="en-US" altLang="ko-KR" sz="1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3</a:t>
            </a:r>
            <a:r>
              <a:rPr lang="ko-KR" altLang="en-US" sz="1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요소</a:t>
            </a:r>
            <a:endParaRPr lang="en-US" altLang="ko-KR" sz="16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검</a:t>
            </a:r>
            <a:r>
              <a:rPr lang="ko-KR" altLang="en-US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색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057165" y="1831322"/>
            <a:ext cx="2160240" cy="162018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dist="101600" dir="138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컴퓨터</a:t>
            </a:r>
            <a:endParaRPr lang="en-US" altLang="ko-KR" sz="24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생물</a:t>
            </a:r>
            <a:endParaRPr lang="en-US" altLang="ko-KR" sz="24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화학</a:t>
            </a:r>
            <a:endParaRPr lang="en-US" altLang="ko-KR" sz="24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물리</a:t>
            </a:r>
            <a:endParaRPr lang="ko-KR" altLang="en-US" sz="24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66655" y="3744035"/>
            <a:ext cx="5940660" cy="4500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dist="101600" dir="27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주제별로 접근하는 기능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466655" y="4404108"/>
            <a:ext cx="5940660" cy="4500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dist="101600" dir="27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각종 옵션을 선택할 수 있는 기능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466655" y="5064181"/>
            <a:ext cx="5940660" cy="4500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dist="101600" dir="27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부가적인 내용화면으로 이동하는 기능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466655" y="5724255"/>
            <a:ext cx="5940660" cy="4500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dist="101600" dir="27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찾기를 할 수 있는 기능</a:t>
            </a:r>
          </a:p>
        </p:txBody>
      </p:sp>
      <p:cxnSp>
        <p:nvCxnSpPr>
          <p:cNvPr id="13" name="직선 화살표 연결선 12"/>
          <p:cNvCxnSpPr>
            <a:stCxn id="5" idx="3"/>
            <a:endCxn id="7" idx="1"/>
          </p:cNvCxnSpPr>
          <p:nvPr/>
        </p:nvCxnSpPr>
        <p:spPr>
          <a:xfrm flipV="1">
            <a:off x="4031940" y="2641412"/>
            <a:ext cx="2025225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 16"/>
          <p:cNvCxnSpPr>
            <a:stCxn id="9" idx="1"/>
            <a:endCxn id="5" idx="1"/>
          </p:cNvCxnSpPr>
          <p:nvPr/>
        </p:nvCxnSpPr>
        <p:spPr>
          <a:xfrm rot="10800000">
            <a:off x="701569" y="2641413"/>
            <a:ext cx="765086" cy="1987720"/>
          </a:xfrm>
          <a:prstGeom prst="curvedConnector3">
            <a:avLst>
              <a:gd name="adj1" fmla="val 15755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8" idx="3"/>
            <a:endCxn id="7" idx="3"/>
          </p:cNvCxnSpPr>
          <p:nvPr/>
        </p:nvCxnSpPr>
        <p:spPr>
          <a:xfrm flipV="1">
            <a:off x="7407315" y="2641412"/>
            <a:ext cx="810090" cy="1327648"/>
          </a:xfrm>
          <a:prstGeom prst="bentConnector3">
            <a:avLst>
              <a:gd name="adj1" fmla="val 12821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LAN : Ethernet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프레임 구조 및 동작</a:t>
            </a: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76745" y="1943835"/>
            <a:ext cx="2455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Ethernet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프레임 구조</a:t>
            </a: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15950" y="2843935"/>
          <a:ext cx="7704297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0074"/>
                <a:gridCol w="1587292"/>
                <a:gridCol w="1412068"/>
                <a:gridCol w="2042972"/>
                <a:gridCol w="781817"/>
                <a:gridCol w="94007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굴림" pitchFamily="50" charset="-127"/>
                          <a:ea typeface="굴림" pitchFamily="50" charset="-127"/>
                        </a:rPr>
                        <a:t>FLAG</a:t>
                      </a:r>
                      <a:endParaRPr lang="ko-KR" altLang="en-US" sz="2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굴림" pitchFamily="50" charset="-127"/>
                          <a:ea typeface="굴림" pitchFamily="50" charset="-127"/>
                        </a:rPr>
                        <a:t>ADDRESSS</a:t>
                      </a:r>
                      <a:endParaRPr lang="ko-KR" altLang="en-US" sz="2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굴림" pitchFamily="50" charset="-127"/>
                          <a:ea typeface="굴림" pitchFamily="50" charset="-127"/>
                        </a:rPr>
                        <a:t>CONTROL</a:t>
                      </a:r>
                      <a:endParaRPr lang="ko-KR" altLang="en-US" sz="2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굴림" pitchFamily="50" charset="-127"/>
                          <a:ea typeface="굴림" pitchFamily="50" charset="-127"/>
                        </a:rPr>
                        <a:t>INFORMATION</a:t>
                      </a:r>
                      <a:endParaRPr lang="ko-KR" altLang="en-US" sz="2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굴림" pitchFamily="50" charset="-127"/>
                          <a:ea typeface="굴림" pitchFamily="50" charset="-127"/>
                        </a:rPr>
                        <a:t>FCS</a:t>
                      </a:r>
                      <a:endParaRPr lang="ko-KR" altLang="en-US" sz="2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굴림" pitchFamily="50" charset="-127"/>
                          <a:ea typeface="굴림" pitchFamily="50" charset="-127"/>
                        </a:rPr>
                        <a:t>FLAG</a:t>
                      </a:r>
                      <a:endParaRPr lang="ko-KR" altLang="en-US" sz="2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06615" y="3429000"/>
            <a:ext cx="72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7            7               7                                 16-32    7</a:t>
            </a:r>
            <a:endParaRPr lang="ko-KR" altLang="en-US" sz="20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12060" y="3834045"/>
            <a:ext cx="881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124/7</a:t>
            </a:r>
            <a:endParaRPr lang="ko-KR" altLang="en-US" sz="2000" dirty="0"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572000" y="3251200"/>
            <a:ext cx="0" cy="1080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6572250" y="3251200"/>
            <a:ext cx="0" cy="1080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4572000" y="3606800"/>
            <a:ext cx="2000250" cy="158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91580" y="4689140"/>
            <a:ext cx="3972562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600" dirty="0" smtClean="0">
                <a:latin typeface="굴림" pitchFamily="50" charset="-127"/>
                <a:ea typeface="굴림" pitchFamily="50" charset="-127"/>
              </a:rPr>
              <a:t>Frame Length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2600" dirty="0" smtClean="0">
                <a:latin typeface="굴림" pitchFamily="50" charset="-127"/>
                <a:ea typeface="굴림" pitchFamily="50" charset="-127"/>
              </a:rPr>
              <a:t>Dial-Up remote Access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2600" dirty="0" smtClean="0">
                <a:latin typeface="굴림" pitchFamily="50" charset="-127"/>
                <a:ea typeface="굴림" pitchFamily="50" charset="-127"/>
              </a:rPr>
              <a:t>Virtual Private Network</a:t>
            </a:r>
            <a:endParaRPr lang="ko-KR" altLang="en-US" sz="2600" dirty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/>
          </a:solidFill>
        </a:ln>
      </a:spPr>
      <a:bodyPr rtlCol="0" anchor="ctr"/>
      <a:lstStyle>
        <a:defPPr algn="ctr">
          <a:defRPr sz="2400" dirty="0" smtClean="0">
            <a:solidFill>
              <a:schemeClr val="tx1"/>
            </a:solidFill>
            <a:latin typeface="굴림" pitchFamily="50" charset="-127"/>
            <a:ea typeface="굴림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67</Words>
  <Application>Microsoft Office PowerPoint</Application>
  <PresentationFormat>화면 슬라이드 쇼(4:3)</PresentationFormat>
  <Paragraphs>30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LAN : Ethernet 프레임 구조 및 동작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권오상</dc:creator>
  <cp:lastModifiedBy>yungjin</cp:lastModifiedBy>
  <cp:revision>16</cp:revision>
  <dcterms:created xsi:type="dcterms:W3CDTF">2012-01-05T04:04:11Z</dcterms:created>
  <dcterms:modified xsi:type="dcterms:W3CDTF">2012-11-07T02:17:22Z</dcterms:modified>
</cp:coreProperties>
</file>