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661150" cy="98663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6075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73488" y="0"/>
            <a:ext cx="2886075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FE1F6-D4D5-4A31-8909-6B6C28BCDA13}" type="datetimeFigureOut">
              <a:rPr lang="ko-KR" altLang="en-US" smtClean="0"/>
              <a:t>2014-07-28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886075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73488" y="9371013"/>
            <a:ext cx="2886075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7B785-AD3F-43C9-B6D6-76BEB0C911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6498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3110" y="0"/>
            <a:ext cx="2886498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3600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115" y="4686499"/>
            <a:ext cx="5328920" cy="443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285"/>
            <a:ext cx="2886498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110" y="9371285"/>
            <a:ext cx="2886498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EC3140F-9B87-4F88-97AA-5C5B2B1988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C680C-656D-41F8-84B4-F9F951A187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4B126-6A95-4422-A893-F9F84E4B6E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7D861-2D26-44DD-9B73-397BF03FD7B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C9D0-E0C8-4011-86BD-D9ED514008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DF48B-22BD-4721-A77E-56E7AF88F2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077EC-A99A-40A9-89CE-D7B0F59C95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2162D-8F6B-4EE3-B338-DB8BAB7AF0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A174E-B8E8-4144-8858-4766972890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5DF8C-003A-4258-B280-2056CA0DF0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451BA-C15C-4907-A1BD-EDD463398D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482FB-7696-44D0-AF95-B0E843F202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788DD-4FCB-4132-8EBD-D17D259F0B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E41976E-AD37-4DEF-AC19-0A2E097644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Oval 13"/>
          <p:cNvSpPr>
            <a:spLocks noChangeArrowheads="1"/>
          </p:cNvSpPr>
          <p:nvPr/>
        </p:nvSpPr>
        <p:spPr bwMode="auto">
          <a:xfrm>
            <a:off x="3491210" y="3211314"/>
            <a:ext cx="2520950" cy="720725"/>
          </a:xfrm>
          <a:prstGeom prst="ellipse">
            <a:avLst/>
          </a:prstGeom>
          <a:solidFill>
            <a:srgbClr val="4D4D4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b="1">
              <a:solidFill>
                <a:schemeClr val="bg1"/>
              </a:solidFill>
            </a:endParaRPr>
          </a:p>
        </p:txBody>
      </p:sp>
      <p:sp>
        <p:nvSpPr>
          <p:cNvPr id="3074" name="Oval 14"/>
          <p:cNvSpPr>
            <a:spLocks noChangeArrowheads="1"/>
          </p:cNvSpPr>
          <p:nvPr/>
        </p:nvSpPr>
        <p:spPr bwMode="auto">
          <a:xfrm>
            <a:off x="3491210" y="4579938"/>
            <a:ext cx="2520950" cy="720725"/>
          </a:xfrm>
          <a:prstGeom prst="ellipse">
            <a:avLst/>
          </a:prstGeom>
          <a:solidFill>
            <a:srgbClr val="4D4D4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b="1">
              <a:solidFill>
                <a:schemeClr val="bg1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692275" y="363538"/>
            <a:ext cx="52228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4400"/>
              <a:t>♣ </a:t>
            </a:r>
            <a:r>
              <a:rPr lang="ko-KR" altLang="en-US" sz="4400" u="sng"/>
              <a:t>교육 과정 안내</a:t>
            </a:r>
            <a:r>
              <a:rPr lang="ko-KR" altLang="en-US" sz="4400"/>
              <a:t> ♣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79512" y="1844179"/>
            <a:ext cx="2808288" cy="649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dirty="0"/>
              <a:t>통신 </a:t>
            </a:r>
            <a:r>
              <a:rPr lang="en-US" altLang="ko-KR" dirty="0"/>
              <a:t>S/W </a:t>
            </a:r>
            <a:r>
              <a:rPr lang="ko-KR" altLang="en-US" dirty="0"/>
              <a:t>엔지니어링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79512" y="3212976"/>
            <a:ext cx="2808288" cy="649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/>
              <a:t>멀티미디어 제작과정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79512" y="4652963"/>
            <a:ext cx="2808288" cy="649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Project </a:t>
            </a:r>
            <a:r>
              <a:rPr lang="ko-KR" altLang="en-US"/>
              <a:t>실무과정</a:t>
            </a:r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3635375" y="1844179"/>
            <a:ext cx="2520950" cy="7207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정보통신 분야</a:t>
            </a: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종사자</a:t>
            </a:r>
          </a:p>
        </p:txBody>
      </p:sp>
      <p:sp>
        <p:nvSpPr>
          <p:cNvPr id="3081" name="Oval 9"/>
          <p:cNvSpPr>
            <a:spLocks noChangeArrowheads="1"/>
          </p:cNvSpPr>
          <p:nvPr/>
        </p:nvSpPr>
        <p:spPr bwMode="auto">
          <a:xfrm>
            <a:off x="3635375" y="3284339"/>
            <a:ext cx="2520950" cy="7207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그래픽</a:t>
            </a:r>
            <a:r>
              <a:rPr lang="en-US" altLang="ko-KR" b="1">
                <a:solidFill>
                  <a:schemeClr val="bg1"/>
                </a:solidFill>
              </a:rPr>
              <a:t>/</a:t>
            </a:r>
            <a:r>
              <a:rPr lang="ko-KR" altLang="en-US" b="1">
                <a:solidFill>
                  <a:schemeClr val="bg1"/>
                </a:solidFill>
              </a:rPr>
              <a:t>멀티미디어</a:t>
            </a:r>
          </a:p>
          <a:p>
            <a:pPr algn="ctr"/>
            <a:r>
              <a:rPr lang="ko-KR" altLang="en-US" b="1">
                <a:solidFill>
                  <a:schemeClr val="bg1"/>
                </a:solidFill>
              </a:rPr>
              <a:t>분야 종사자</a:t>
            </a:r>
          </a:p>
        </p:txBody>
      </p:sp>
      <p:sp>
        <p:nvSpPr>
          <p:cNvPr id="3082" name="Oval 10"/>
          <p:cNvSpPr>
            <a:spLocks noChangeArrowheads="1"/>
          </p:cNvSpPr>
          <p:nvPr/>
        </p:nvSpPr>
        <p:spPr bwMode="auto">
          <a:xfrm>
            <a:off x="3635375" y="4652963"/>
            <a:ext cx="2520950" cy="7207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전산분야 진출</a:t>
            </a:r>
          </a:p>
          <a:p>
            <a:pPr algn="ctr"/>
            <a:r>
              <a:rPr lang="ko-KR" altLang="en-US" b="1">
                <a:solidFill>
                  <a:schemeClr val="bg1"/>
                </a:solidFill>
              </a:rPr>
              <a:t>희망자</a:t>
            </a: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6948264" y="1916658"/>
            <a:ext cx="2016125" cy="7207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단기전문과정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6948264" y="2637383"/>
            <a:ext cx="2016125" cy="266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dirty="0" smtClean="0"/>
              <a:t> S/W</a:t>
            </a:r>
            <a:r>
              <a:rPr lang="ko-KR" altLang="en-US" dirty="0" smtClean="0"/>
              <a:t>과정</a:t>
            </a:r>
          </a:p>
          <a:p>
            <a:r>
              <a:rPr lang="ko-KR" altLang="en-US" dirty="0" smtClean="0"/>
              <a:t> 통신 </a:t>
            </a:r>
            <a:r>
              <a:rPr lang="en-US" altLang="ko-KR" dirty="0" smtClean="0"/>
              <a:t>S/W</a:t>
            </a:r>
            <a:r>
              <a:rPr lang="ko-KR" altLang="en-US" dirty="0" smtClean="0"/>
              <a:t>과정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G/S</a:t>
            </a:r>
            <a:r>
              <a:rPr lang="ko-KR" altLang="en-US" dirty="0" smtClean="0"/>
              <a:t>과정</a:t>
            </a:r>
          </a:p>
          <a:p>
            <a:pPr>
              <a:buFontTx/>
              <a:buChar char="•"/>
            </a:pPr>
            <a:endParaRPr lang="en-US" altLang="ko-KR" dirty="0"/>
          </a:p>
        </p:txBody>
      </p:sp>
      <p:sp>
        <p:nvSpPr>
          <p:cNvPr id="3085" name="Line 15"/>
          <p:cNvSpPr>
            <a:spLocks noChangeShapeType="1"/>
          </p:cNvSpPr>
          <p:nvPr/>
        </p:nvSpPr>
        <p:spPr bwMode="auto">
          <a:xfrm flipH="1">
            <a:off x="3060825" y="2204541"/>
            <a:ext cx="360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6" name="Line 16"/>
          <p:cNvSpPr>
            <a:spLocks noChangeShapeType="1"/>
          </p:cNvSpPr>
          <p:nvPr/>
        </p:nvSpPr>
        <p:spPr bwMode="auto">
          <a:xfrm flipH="1">
            <a:off x="3060825" y="3644776"/>
            <a:ext cx="360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7" name="Line 17"/>
          <p:cNvSpPr>
            <a:spLocks noChangeShapeType="1"/>
          </p:cNvSpPr>
          <p:nvPr/>
        </p:nvSpPr>
        <p:spPr bwMode="auto">
          <a:xfrm flipH="1">
            <a:off x="3060825" y="5084763"/>
            <a:ext cx="360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8" name="Line 18"/>
          <p:cNvSpPr>
            <a:spLocks noChangeShapeType="1"/>
          </p:cNvSpPr>
          <p:nvPr/>
        </p:nvSpPr>
        <p:spPr bwMode="auto">
          <a:xfrm>
            <a:off x="6228184" y="2204864"/>
            <a:ext cx="576063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9" name="Line 19"/>
          <p:cNvSpPr>
            <a:spLocks noChangeShapeType="1"/>
          </p:cNvSpPr>
          <p:nvPr/>
        </p:nvSpPr>
        <p:spPr bwMode="auto">
          <a:xfrm>
            <a:off x="6227763" y="3645024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90" name="Line 20"/>
          <p:cNvSpPr>
            <a:spLocks noChangeShapeType="1"/>
          </p:cNvSpPr>
          <p:nvPr/>
        </p:nvSpPr>
        <p:spPr bwMode="auto">
          <a:xfrm>
            <a:off x="6227763" y="50847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9"/>
          <p:cNvGrpSpPr>
            <a:grpSpLocks/>
          </p:cNvGrpSpPr>
          <p:nvPr/>
        </p:nvGrpSpPr>
        <p:grpSpPr bwMode="auto">
          <a:xfrm>
            <a:off x="571501" y="1857375"/>
            <a:ext cx="2725736" cy="4725988"/>
            <a:chOff x="611676" y="1928812"/>
            <a:chExt cx="3050000" cy="4725757"/>
          </a:xfrm>
        </p:grpSpPr>
        <p:sp>
          <p:nvSpPr>
            <p:cNvPr id="3127" name="AutoShape 6"/>
            <p:cNvSpPr>
              <a:spLocks noChangeArrowheads="1"/>
            </p:cNvSpPr>
            <p:nvPr/>
          </p:nvSpPr>
          <p:spPr bwMode="auto">
            <a:xfrm>
              <a:off x="766762" y="1928812"/>
              <a:ext cx="2876546" cy="433387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800"/>
                <a:t>시작</a:t>
              </a:r>
            </a:p>
          </p:txBody>
        </p:sp>
        <p:sp>
          <p:nvSpPr>
            <p:cNvPr id="3128" name="Rectangle 7"/>
            <p:cNvSpPr>
              <a:spLocks noChangeArrowheads="1"/>
            </p:cNvSpPr>
            <p:nvPr/>
          </p:nvSpPr>
          <p:spPr bwMode="auto">
            <a:xfrm>
              <a:off x="839787" y="2738437"/>
              <a:ext cx="2800347" cy="3603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800"/>
                <a:t>N=0, S=0</a:t>
              </a:r>
              <a:endParaRPr lang="ko-KR" altLang="en-US" sz="1800"/>
            </a:p>
          </p:txBody>
        </p:sp>
        <p:sp>
          <p:nvSpPr>
            <p:cNvPr id="3129" name="Rectangle 8"/>
            <p:cNvSpPr>
              <a:spLocks noChangeArrowheads="1"/>
            </p:cNvSpPr>
            <p:nvPr/>
          </p:nvSpPr>
          <p:spPr bwMode="auto">
            <a:xfrm>
              <a:off x="839787" y="3476622"/>
              <a:ext cx="2800347" cy="360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800"/>
                <a:t>N=N+1, S=S+N</a:t>
              </a:r>
              <a:endParaRPr lang="ko-KR" altLang="en-US" sz="1800"/>
            </a:p>
          </p:txBody>
        </p:sp>
        <p:sp>
          <p:nvSpPr>
            <p:cNvPr id="3130" name="AutoShape 9"/>
            <p:cNvSpPr>
              <a:spLocks noChangeArrowheads="1"/>
            </p:cNvSpPr>
            <p:nvPr/>
          </p:nvSpPr>
          <p:spPr bwMode="auto">
            <a:xfrm>
              <a:off x="836611" y="4137022"/>
              <a:ext cx="2808284" cy="577850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800"/>
                <a:t>N&lt;10</a:t>
              </a:r>
              <a:endParaRPr lang="ko-KR" altLang="en-US" sz="1800"/>
            </a:p>
          </p:txBody>
        </p:sp>
        <p:sp>
          <p:nvSpPr>
            <p:cNvPr id="3131" name="AutoShape 10"/>
            <p:cNvSpPr>
              <a:spLocks noChangeArrowheads="1"/>
            </p:cNvSpPr>
            <p:nvPr/>
          </p:nvSpPr>
          <p:spPr bwMode="auto">
            <a:xfrm>
              <a:off x="844193" y="6149745"/>
              <a:ext cx="2817483" cy="504824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800"/>
                <a:t>끝</a:t>
              </a:r>
            </a:p>
          </p:txBody>
        </p:sp>
        <p:cxnSp>
          <p:nvCxnSpPr>
            <p:cNvPr id="3132" name="AutoShape 11"/>
            <p:cNvCxnSpPr>
              <a:cxnSpLocks noChangeShapeType="1"/>
            </p:cNvCxnSpPr>
            <p:nvPr/>
          </p:nvCxnSpPr>
          <p:spPr bwMode="auto">
            <a:xfrm rot="5400000">
              <a:off x="2051841" y="2550318"/>
              <a:ext cx="37623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133" name="AutoShape 12"/>
            <p:cNvCxnSpPr>
              <a:cxnSpLocks noChangeShapeType="1"/>
              <a:stCxn id="3128" idx="2"/>
              <a:endCxn id="3129" idx="0"/>
            </p:cNvCxnSpPr>
            <p:nvPr/>
          </p:nvCxnSpPr>
          <p:spPr bwMode="auto">
            <a:xfrm rot="5400000">
              <a:off x="2051048" y="3287615"/>
              <a:ext cx="377825" cy="17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134" name="AutoShape 13"/>
            <p:cNvCxnSpPr>
              <a:cxnSpLocks noChangeShapeType="1"/>
              <a:stCxn id="3129" idx="2"/>
              <a:endCxn id="3130" idx="0"/>
            </p:cNvCxnSpPr>
            <p:nvPr/>
          </p:nvCxnSpPr>
          <p:spPr bwMode="auto">
            <a:xfrm rot="16200000" flipH="1">
              <a:off x="2090338" y="3986606"/>
              <a:ext cx="300036" cy="7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135" name="AutoShape 14"/>
            <p:cNvCxnSpPr>
              <a:cxnSpLocks noChangeShapeType="1"/>
              <a:endCxn id="25" idx="0"/>
            </p:cNvCxnSpPr>
            <p:nvPr/>
          </p:nvCxnSpPr>
          <p:spPr bwMode="auto">
            <a:xfrm rot="16200000" flipH="1">
              <a:off x="2064143" y="4885924"/>
              <a:ext cx="363537" cy="87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" name="순서도: 문서 24"/>
            <p:cNvSpPr/>
            <p:nvPr/>
          </p:nvSpPr>
          <p:spPr>
            <a:xfrm>
              <a:off x="927866" y="5071909"/>
              <a:ext cx="2643216" cy="785775"/>
            </a:xfrm>
            <a:prstGeom prst="flowChartDocumen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800" dirty="0">
                  <a:solidFill>
                    <a:schemeClr val="tx1"/>
                  </a:solidFill>
                </a:rPr>
                <a:t>PRINT</a:t>
              </a:r>
            </a:p>
            <a:p>
              <a:pPr algn="ctr">
                <a:defRPr/>
              </a:pPr>
              <a:r>
                <a:rPr lang="en-US" altLang="ko-KR" sz="1800" dirty="0">
                  <a:solidFill>
                    <a:schemeClr val="tx1"/>
                  </a:solidFill>
                </a:rPr>
                <a:t>“</a:t>
              </a:r>
              <a:r>
                <a:rPr lang="ko-KR" altLang="en-US" sz="1800" dirty="0">
                  <a:solidFill>
                    <a:schemeClr val="tx1"/>
                  </a:solidFill>
                </a:rPr>
                <a:t>합계</a:t>
              </a:r>
              <a:r>
                <a:rPr lang="en-US" altLang="ko-KR" sz="1800" dirty="0">
                  <a:solidFill>
                    <a:schemeClr val="tx1"/>
                  </a:solidFill>
                </a:rPr>
                <a:t>=“ : S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25" idx="2"/>
              <a:endCxn id="3131" idx="0"/>
            </p:cNvCxnSpPr>
            <p:nvPr/>
          </p:nvCxnSpPr>
          <p:spPr>
            <a:xfrm rot="16200000" flipH="1">
              <a:off x="2079016" y="5975755"/>
              <a:ext cx="344471" cy="355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8" name="TextBox 25"/>
            <p:cNvSpPr txBox="1">
              <a:spLocks noChangeArrowheads="1"/>
            </p:cNvSpPr>
            <p:nvPr/>
          </p:nvSpPr>
          <p:spPr bwMode="auto">
            <a:xfrm>
              <a:off x="2428857" y="4631301"/>
              <a:ext cx="8771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800" dirty="0"/>
                <a:t>아니오</a:t>
              </a:r>
            </a:p>
          </p:txBody>
        </p:sp>
        <p:sp>
          <p:nvSpPr>
            <p:cNvPr id="3139" name="TextBox 39"/>
            <p:cNvSpPr txBox="1">
              <a:spLocks noChangeArrowheads="1"/>
            </p:cNvSpPr>
            <p:nvPr/>
          </p:nvSpPr>
          <p:spPr bwMode="auto">
            <a:xfrm>
              <a:off x="611676" y="4000504"/>
              <a:ext cx="4649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800" dirty="0"/>
                <a:t>예</a:t>
              </a:r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3786188" y="1785938"/>
          <a:ext cx="5214975" cy="47149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2164"/>
                <a:gridCol w="1232480"/>
                <a:gridCol w="2500331"/>
              </a:tblGrid>
              <a:tr h="5238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사용하는 곳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2387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시작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끝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2387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처리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각종계산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2387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순서도 간의 연결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2387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비교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ko-KR" altLang="en-US" dirty="0" smtClean="0"/>
                        <a:t>판단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비교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판단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조건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2387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준비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각종 준비 사항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2387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수동입력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키보드를 통한 입력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2387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서류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문서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프린터로 출력할 내용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2387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화면출력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모니터로 출력할 내용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1" name="순서도: 수행의 시작/종료 30"/>
          <p:cNvSpPr/>
          <p:nvPr/>
        </p:nvSpPr>
        <p:spPr>
          <a:xfrm>
            <a:off x="4143375" y="2428875"/>
            <a:ext cx="785813" cy="357188"/>
          </a:xfrm>
          <a:prstGeom prst="flowChartTerminator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순서도: 처리 31"/>
          <p:cNvSpPr/>
          <p:nvPr/>
        </p:nvSpPr>
        <p:spPr>
          <a:xfrm>
            <a:off x="4143375" y="2928938"/>
            <a:ext cx="785813" cy="357187"/>
          </a:xfrm>
          <a:prstGeom prst="flowChartProcess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순서도: 연결자 32"/>
          <p:cNvSpPr/>
          <p:nvPr/>
        </p:nvSpPr>
        <p:spPr>
          <a:xfrm>
            <a:off x="4346575" y="3417888"/>
            <a:ext cx="428625" cy="428625"/>
          </a:xfrm>
          <a:prstGeom prst="flowChartConnector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순서도: 판단 33"/>
          <p:cNvSpPr/>
          <p:nvPr/>
        </p:nvSpPr>
        <p:spPr>
          <a:xfrm>
            <a:off x="4071938" y="3929063"/>
            <a:ext cx="928687" cy="428625"/>
          </a:xfrm>
          <a:prstGeom prst="flowChartDecis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순서도: 준비 34"/>
          <p:cNvSpPr/>
          <p:nvPr/>
        </p:nvSpPr>
        <p:spPr>
          <a:xfrm>
            <a:off x="4071938" y="4500563"/>
            <a:ext cx="928687" cy="357187"/>
          </a:xfrm>
          <a:prstGeom prst="flowChartPrepara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순서도: 수동 입력 35"/>
          <p:cNvSpPr/>
          <p:nvPr/>
        </p:nvSpPr>
        <p:spPr>
          <a:xfrm>
            <a:off x="4106863" y="5000625"/>
            <a:ext cx="858837" cy="357188"/>
          </a:xfrm>
          <a:prstGeom prst="flowChartManualInpu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순서도: 문서 36"/>
          <p:cNvSpPr/>
          <p:nvPr/>
        </p:nvSpPr>
        <p:spPr>
          <a:xfrm>
            <a:off x="4143375" y="5572125"/>
            <a:ext cx="785813" cy="357188"/>
          </a:xfrm>
          <a:prstGeom prst="flowChartDocumen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순서도: 화면 표시 37"/>
          <p:cNvSpPr/>
          <p:nvPr/>
        </p:nvSpPr>
        <p:spPr>
          <a:xfrm>
            <a:off x="4143375" y="6072188"/>
            <a:ext cx="785813" cy="357187"/>
          </a:xfrm>
          <a:prstGeom prst="flowChartDisplay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순서도: 천공 테이프 38"/>
          <p:cNvSpPr/>
          <p:nvPr/>
        </p:nvSpPr>
        <p:spPr>
          <a:xfrm>
            <a:off x="142875" y="142875"/>
            <a:ext cx="8786813" cy="1285875"/>
          </a:xfrm>
          <a:prstGeom prst="flowChartPunchedTap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63500" dir="5400000" algn="t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순서도에 사용되는 기호 및 순서도</a:t>
            </a:r>
          </a:p>
        </p:txBody>
      </p:sp>
      <p:cxnSp>
        <p:nvCxnSpPr>
          <p:cNvPr id="42" name="꺾인 연결선 41"/>
          <p:cNvCxnSpPr/>
          <p:nvPr/>
        </p:nvCxnSpPr>
        <p:spPr>
          <a:xfrm rot="10800000" flipH="1">
            <a:off x="773113" y="3214688"/>
            <a:ext cx="1214437" cy="1139825"/>
          </a:xfrm>
          <a:prstGeom prst="bentConnector3">
            <a:avLst>
              <a:gd name="adj1" fmla="val -1882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96</Words>
  <Application>Microsoft Office PowerPoint</Application>
  <PresentationFormat>화면 슬라이드 쇼(4:3)</PresentationFormat>
  <Paragraphs>43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기본 디자인</vt:lpstr>
      <vt:lpstr>슬라이드 1</vt:lpstr>
      <vt:lpstr>슬라이드 2</vt:lpstr>
    </vt:vector>
  </TitlesOfParts>
  <Company>XP SP3 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emma shin</cp:lastModifiedBy>
  <cp:revision>17</cp:revision>
  <dcterms:created xsi:type="dcterms:W3CDTF">2009-10-19T09:26:17Z</dcterms:created>
  <dcterms:modified xsi:type="dcterms:W3CDTF">2014-07-28T06:08:52Z</dcterms:modified>
</cp:coreProperties>
</file>